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5" r:id="rId5"/>
    <p:sldId id="297" r:id="rId6"/>
    <p:sldId id="298" r:id="rId7"/>
    <p:sldId id="299" r:id="rId8"/>
    <p:sldId id="258" r:id="rId9"/>
    <p:sldId id="274" r:id="rId10"/>
    <p:sldId id="259" r:id="rId11"/>
    <p:sldId id="295" r:id="rId12"/>
    <p:sldId id="296" r:id="rId13"/>
    <p:sldId id="260" r:id="rId14"/>
    <p:sldId id="289" r:id="rId15"/>
    <p:sldId id="291" r:id="rId16"/>
    <p:sldId id="292" r:id="rId17"/>
    <p:sldId id="290" r:id="rId18"/>
    <p:sldId id="288" r:id="rId19"/>
    <p:sldId id="294" r:id="rId20"/>
    <p:sldId id="285" r:id="rId21"/>
    <p:sldId id="271" r:id="rId22"/>
    <p:sldId id="270" r:id="rId23"/>
    <p:sldId id="269" r:id="rId24"/>
    <p:sldId id="272" r:id="rId25"/>
    <p:sldId id="267" r:id="rId26"/>
    <p:sldId id="266" r:id="rId27"/>
    <p:sldId id="268" r:id="rId28"/>
    <p:sldId id="273" r:id="rId29"/>
    <p:sldId id="275" r:id="rId30"/>
    <p:sldId id="277" r:id="rId31"/>
    <p:sldId id="279" r:id="rId32"/>
    <p:sldId id="264" r:id="rId33"/>
    <p:sldId id="278" r:id="rId34"/>
    <p:sldId id="280" r:id="rId35"/>
    <p:sldId id="287" r:id="rId36"/>
    <p:sldId id="262" r:id="rId37"/>
    <p:sldId id="261" r:id="rId38"/>
    <p:sldId id="281" r:id="rId39"/>
    <p:sldId id="282" r:id="rId40"/>
    <p:sldId id="283" r:id="rId41"/>
    <p:sldId id="28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A087"/>
    <a:srgbClr val="C5AF92"/>
    <a:srgbClr val="F1C9C1"/>
    <a:srgbClr val="F0EA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845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차트 제목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4C-47CD-A3A2-88FA92FDCF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4C-47CD-A3A2-88FA92FDCF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4C-47CD-A3A2-88FA92FDC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축 제목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축 제목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6943A-1069-488C-A4CD-EBA60C3E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B341D0-3DE6-4EA0-B16B-1567561C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A7B92-1DE9-4351-B9F4-675BF7B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F76EF-E6A2-4940-8A2A-BF047D97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2CCF0-6C80-4FB2-B534-669735B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7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29619-E81E-4362-A5C7-DB9F931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6B76A8-D2A8-48A4-99EA-DFA5CC2F1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AF891-82F7-453D-8137-69957CB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51FC4-E128-40C6-8631-1B01E8D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F68F1-4AD7-44BB-8E92-6C8EDECE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0ACF3B-DCCF-4696-ABBE-EA41D5CC8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4FD37-8D3F-4E8A-A9E0-DF833608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43BC-19FE-4550-9FC9-A0F11A43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21F00-610B-414F-9831-DE5812B3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0088E-9B42-49D9-B3F6-3A19B4D3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F4843-7593-4237-87E8-3C8C9191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72F9D-C39F-4DF3-AE71-3E004BF5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99A96-5E20-432D-B67E-44692DD6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EE073-FE79-4360-9A42-B300652A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6A14A-C108-46AF-95E2-06E9CBCE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7F69-2586-4857-953B-CE3FB601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650BA-C0B5-4FD5-B7BC-CD6E6DBC7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B8FB4-8F5F-4091-BCF9-051FE8A6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FF886-B784-4F7A-88B2-D1A076F6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62BAB-A21B-4948-A489-F4992927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87310-6B60-49BC-9F38-1431323E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7091-FF4C-4FCD-B20D-B0745249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CE173-2CF0-444F-ADD8-1B7D890FA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87F1F-01BE-4B29-9446-D67F2888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9904E-EDE3-4560-955F-D608EE2E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0EBE1-9B67-463C-B953-04873CCE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3EDAF-3814-4875-B841-84AE1777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3B555-E11E-4519-8BF1-E05CFFFB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17E65-AD7F-4FB4-B27A-31FCB61D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3CD47-D858-4338-9121-C5349DF3B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56157-AA1C-4DEA-9ACA-DE6252FA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F4F1BE-4181-4F10-8674-0031DB8A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3F0B9-9277-45E6-B7BD-CDF31AE2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74BC6C-C68B-4A15-8D28-35E95D09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75AB8-4B52-41C7-9975-B2A8D76E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42F2D2-16B8-4190-A660-C4611938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671C06-B53C-442E-A7DF-A1C77E0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A45BB7-885C-4093-A207-C4967A0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752A85-4CF6-4244-A81F-AA2C4CB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21517-E3C9-4910-8319-A2E9237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8DF2D-AA30-4834-B908-B1EE4A0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2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3D34-44C0-471E-8D68-6129C02D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947-AB94-47DF-9638-7C7B0654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8C0683-B072-4A55-B301-CF324E75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69C67-D504-4A5B-925D-569F2B52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4F611-72E0-442F-8582-BFA2BEE7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19250-E4D8-4AF3-A52F-0E5456EB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75E01-7F75-4F19-B475-A9EC623C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5A66AA-07C9-49FC-9D36-7BFA89BB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D24F0A-CADE-4F39-B806-1682ADD2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2B3923-B156-4107-B3B8-C4F4CE4E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4581-D8A9-4ADE-9818-A9A43F6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D40E5-4C13-4363-A5E5-1A64DB5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2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B22265-3923-440B-A4E2-3C100242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85FC38-5847-48FD-B1EC-BD65A363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25BF6-8CC8-4FEA-B96A-0C1D3CD17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49A3A52-FEC6-4A0A-B04C-5FC63CB325AF}" type="datetimeFigureOut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0133-C805-4655-943B-29DD91F1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74221-B11A-4BD6-9649-C4F46AEE7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68FE718-BEA3-4FDA-A259-18ECA26EE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77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7F2C3-D425-4FC9-86D7-80D8059C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018" y="0"/>
            <a:ext cx="8275982" cy="685800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65DCEF2-75A6-4911-9E8E-A9DC8853DF76}"/>
              </a:ext>
            </a:extLst>
          </p:cNvPr>
          <p:cNvSpPr/>
          <p:nvPr/>
        </p:nvSpPr>
        <p:spPr>
          <a:xfrm>
            <a:off x="1336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C88FFC9E-3D6F-465D-B42E-262D2A2B0C09}"/>
              </a:ext>
            </a:extLst>
          </p:cNvPr>
          <p:cNvGrpSpPr/>
          <p:nvPr/>
        </p:nvGrpSpPr>
        <p:grpSpPr>
          <a:xfrm>
            <a:off x="479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824B85-82A3-49DC-B6F1-8A134FBDEA12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A4209F-6120-49CB-A42B-748FC9919DC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2BBC850-D830-41D9-99B8-17A510108E02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183B0C-80B4-469D-9D5A-A9ECDBB14E8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3D33183-940E-4330-B78F-A2A15E97E7D6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C9E5FF-F1D8-42F9-9252-C72D8A8F71D5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0F0300E-D7D2-4999-8ED6-28282A4AE14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0C48EE6-4E25-4039-99B6-6C16C7503425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B4528-CBB5-4602-82CF-9482F2F05C27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9CFF902-1988-4CBD-BF0D-637009C7D3FF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BAF52A1-7CE5-45DC-A0C4-5A79DB6A803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E53ED88-AA94-4101-A23F-3B29B3B5A5FF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1CAB9EC-7BC5-4409-B2CC-A9563F184D32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02908D5-7E1D-4298-A19B-5EBCDB69258A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1F8472-74F0-4732-9444-B06161B2410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55776AC-9A44-4B0C-9C87-25D9353DFBB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25D621C-1130-4D72-AD46-ED8F4EF965EF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47AF205-9B4A-44DA-A42F-91B2BA4A2BF0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9A5C075-8052-418F-8D22-32DD36A29532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C4C92E9-DC82-4C39-A68A-C1E583919F9A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5A96D5-4150-4450-B797-DA564666EE7B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486DF1A-6B0C-4D5B-8114-302ACCB2071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0A19C59-1E66-4A85-87CF-C4452E7D5371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6A09813-182E-47DF-BBA0-C0FEC0D1BDD6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83C3BF1-8DD7-41EE-87EC-299D1B10B19C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EAA27FA-FD9C-4E9E-9354-D33DB50360C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EDC74F5-FF59-4A9B-B26B-CF5F2B0C5E6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8A481D-974F-453E-A939-4C7935785396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0C49CD2-EB9B-450F-A5A5-240A4EDBB918}"/>
              </a:ext>
            </a:extLst>
          </p:cNvPr>
          <p:cNvSpPr/>
          <p:nvPr/>
        </p:nvSpPr>
        <p:spPr>
          <a:xfrm>
            <a:off x="3050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4B0E2-0595-49ED-BFE2-08FEF9F77C45}"/>
              </a:ext>
            </a:extLst>
          </p:cNvPr>
          <p:cNvSpPr txBox="1"/>
          <p:nvPr/>
        </p:nvSpPr>
        <p:spPr>
          <a:xfrm>
            <a:off x="305421" y="3657505"/>
            <a:ext cx="3387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OSS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경진대회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581D-54B9-4A95-BF28-DE1D48F3A9A8}"/>
              </a:ext>
            </a:extLst>
          </p:cNvPr>
          <p:cNvSpPr txBox="1"/>
          <p:nvPr/>
        </p:nvSpPr>
        <p:spPr>
          <a:xfrm>
            <a:off x="305421" y="4265042"/>
            <a:ext cx="2802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구동빈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정우준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김현종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박종관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이은준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6979F6-F5E3-4205-94F4-D8AAAF7298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997CDB6-1FBC-44AB-8FB2-6B488A2379D7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DECC5E04-0F2D-40CF-B1A7-894ED3116348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2A88A88-9356-46F8-ADD7-F74CFCA92B46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5121B0B-0927-4DE3-B3CB-480C6FF1DE78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7BAD854-C3BC-478B-A0D2-8DA6526DDB4A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855F-5170-487D-95F5-BC9E421CF380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7027EA8-EA73-4D82-9CB5-A97101808532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D868EF9-F7AA-496A-9A60-90557AB07917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CD61D29-5A4E-4B34-A254-B5FF297D015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B650D46-7B9F-49DA-8682-29A6E9D5256F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26FCE6C-B3DE-45A4-8C16-C3E1A5CE6804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6621795-7D22-48DB-8329-6E0039666C19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01DC525-1D06-4446-8EB6-D915936D4BE0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E0703B4-CFAA-4618-A32F-8ACD7B8AA15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4D404D-8C85-430E-8809-62EAC14FE225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3F5A825-1772-4025-936E-8B7BD5FAFF91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2489E4C-120A-47BA-8B6E-1BE24F1347D7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B8C78B8-A532-44FC-8FFE-E6D8BEAFE3E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31F17F6-89F2-4D5B-B0FF-3E1A9BA15BD4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87D4CF7-F3A6-4089-B3E8-5CFB59016A24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C2A1BB9-5AB9-4E3A-A6C7-CCCE54F62BFC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86F62BC-5A06-428A-89FF-E380F68162A1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52BC8B2-17F8-48BD-881D-6507D1D8DA68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874D5C7-04F5-4962-A81D-6FDF54C1DCE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AB2A955-49B0-439C-9A43-80DC9B99A9BB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BBFBFB1-E5B5-4904-B2AF-E9EEC6A5B4A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40601A5-6DBA-44A9-8181-95553853420A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C24E435-6492-4609-8600-F9DB18128A54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352F856-1E34-4845-B48C-F454079A12E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44D2B0E-822B-485C-9947-ACE8D86F1E78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C815F1A-E2CA-44EA-9D87-F8F8152A620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360716-380D-4EA0-9A30-6AA72776F413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06A389-A33B-4FB8-851D-5DCA90234B5C}"/>
              </a:ext>
            </a:extLst>
          </p:cNvPr>
          <p:cNvSpPr txBox="1"/>
          <p:nvPr/>
        </p:nvSpPr>
        <p:spPr>
          <a:xfrm>
            <a:off x="30560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39FFE4-DF4D-4CE3-8641-1731EEACFC85}"/>
              </a:ext>
            </a:extLst>
          </p:cNvPr>
          <p:cNvSpPr txBox="1"/>
          <p:nvPr/>
        </p:nvSpPr>
        <p:spPr>
          <a:xfrm>
            <a:off x="1526929" y="4495615"/>
            <a:ext cx="36776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저장소 및</a:t>
            </a:r>
            <a:endParaRPr lang="en-US" altLang="ko-KR" sz="40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위키 구조</a:t>
            </a:r>
          </a:p>
        </p:txBody>
      </p:sp>
    </p:spTree>
    <p:extLst>
      <p:ext uri="{BB962C8B-B14F-4D97-AF65-F5344CB8AC3E}">
        <p14:creationId xmlns:p14="http://schemas.microsoft.com/office/powerpoint/2010/main" val="16122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저장소 및 위키 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505451-A916-44CD-AC04-59F8CA4FC5BA}"/>
              </a:ext>
            </a:extLst>
          </p:cNvPr>
          <p:cNvSpPr/>
          <p:nvPr/>
        </p:nvSpPr>
        <p:spPr>
          <a:xfrm>
            <a:off x="4722863" y="1263365"/>
            <a:ext cx="2746274" cy="75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OSS_Assignments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BD4A92-1B12-44A8-B6C4-5FF874B02A8A}"/>
              </a:ext>
            </a:extLst>
          </p:cNvPr>
          <p:cNvSpPr txBox="1"/>
          <p:nvPr/>
        </p:nvSpPr>
        <p:spPr>
          <a:xfrm>
            <a:off x="5389716" y="963970"/>
            <a:ext cx="1412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45C860-5CF1-4607-BE91-779DAF27EF02}"/>
              </a:ext>
            </a:extLst>
          </p:cNvPr>
          <p:cNvGrpSpPr/>
          <p:nvPr/>
        </p:nvGrpSpPr>
        <p:grpSpPr>
          <a:xfrm>
            <a:off x="997321" y="2630658"/>
            <a:ext cx="10197358" cy="752816"/>
            <a:chOff x="453017" y="2630658"/>
            <a:chExt cx="10197358" cy="75281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5DF6104-9AEC-428B-BF8C-4885A65D15AE}"/>
                </a:ext>
              </a:extLst>
            </p:cNvPr>
            <p:cNvSpPr/>
            <p:nvPr/>
          </p:nvSpPr>
          <p:spPr>
            <a:xfrm>
              <a:off x="45301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OSS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개요와 이해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142788-B5D6-410C-BCD5-68425E14DFD1}"/>
                </a:ext>
              </a:extLst>
            </p:cNvPr>
            <p:cNvSpPr/>
            <p:nvPr/>
          </p:nvSpPr>
          <p:spPr>
            <a:xfrm>
              <a:off x="221642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3A9DA6-257B-488D-A8C7-8525D4A6F624}"/>
                </a:ext>
              </a:extLst>
            </p:cNvPr>
            <p:cNvSpPr/>
            <p:nvPr/>
          </p:nvSpPr>
          <p:spPr>
            <a:xfrm>
              <a:off x="397983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955442-F167-45DF-B94F-575816D7CFC5}"/>
                </a:ext>
              </a:extLst>
            </p:cNvPr>
            <p:cNvSpPr/>
            <p:nvPr/>
          </p:nvSpPr>
          <p:spPr>
            <a:xfrm>
              <a:off x="574324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51434CE-2373-4088-A720-AEA899FB0FD3}"/>
                </a:ext>
              </a:extLst>
            </p:cNvPr>
            <p:cNvSpPr/>
            <p:nvPr/>
          </p:nvSpPr>
          <p:spPr>
            <a:xfrm>
              <a:off x="7506657" y="2630658"/>
              <a:ext cx="1380310" cy="752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정리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39BC231-0D8E-46A6-9EBF-6F9D292BFCE8}"/>
                </a:ext>
              </a:extLst>
            </p:cNvPr>
            <p:cNvSpPr/>
            <p:nvPr/>
          </p:nvSpPr>
          <p:spPr>
            <a:xfrm>
              <a:off x="9270065" y="2630658"/>
              <a:ext cx="1380310" cy="7528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A0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README</a:t>
              </a:r>
              <a:endParaRPr lang="ko-KR" altLang="en-US" sz="20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82D2A972-EE05-4709-8982-F9B2E507B5F3}"/>
              </a:ext>
            </a:extLst>
          </p:cNvPr>
          <p:cNvCxnSpPr>
            <a:stCxn id="52" idx="2"/>
            <a:endCxn id="33" idx="0"/>
          </p:cNvCxnSpPr>
          <p:nvPr/>
        </p:nvCxnSpPr>
        <p:spPr>
          <a:xfrm rot="5400000">
            <a:off x="3584500" y="119157"/>
            <a:ext cx="614477" cy="44085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048AED2-45D0-4ADD-B5B6-8874B7184C00}"/>
              </a:ext>
            </a:extLst>
          </p:cNvPr>
          <p:cNvCxnSpPr>
            <a:stCxn id="52" idx="2"/>
            <a:endCxn id="34" idx="0"/>
          </p:cNvCxnSpPr>
          <p:nvPr/>
        </p:nvCxnSpPr>
        <p:spPr>
          <a:xfrm rot="5400000">
            <a:off x="4466205" y="1000862"/>
            <a:ext cx="614477" cy="26451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A72A57C-D558-433C-B71E-C44E4D7DD300}"/>
              </a:ext>
            </a:extLst>
          </p:cNvPr>
          <p:cNvCxnSpPr>
            <a:stCxn id="52" idx="2"/>
            <a:endCxn id="36" idx="0"/>
          </p:cNvCxnSpPr>
          <p:nvPr/>
        </p:nvCxnSpPr>
        <p:spPr>
          <a:xfrm rot="5400000">
            <a:off x="5347910" y="1882567"/>
            <a:ext cx="614477" cy="88170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B1D9B8-7A3F-4E20-825D-63BC14C54D55}"/>
              </a:ext>
            </a:extLst>
          </p:cNvPr>
          <p:cNvCxnSpPr>
            <a:stCxn id="52" idx="2"/>
            <a:endCxn id="37" idx="0"/>
          </p:cNvCxnSpPr>
          <p:nvPr/>
        </p:nvCxnSpPr>
        <p:spPr>
          <a:xfrm rot="16200000" flipH="1">
            <a:off x="6229615" y="1882566"/>
            <a:ext cx="614477" cy="88170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1FACF02-D4D4-44AB-ADC7-8026D6A0BB13}"/>
              </a:ext>
            </a:extLst>
          </p:cNvPr>
          <p:cNvCxnSpPr>
            <a:stCxn id="52" idx="2"/>
            <a:endCxn id="38" idx="0"/>
          </p:cNvCxnSpPr>
          <p:nvPr/>
        </p:nvCxnSpPr>
        <p:spPr>
          <a:xfrm rot="16200000" flipH="1">
            <a:off x="7111320" y="1000861"/>
            <a:ext cx="614477" cy="264511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FD20C13-44C1-46CE-BB06-0868F6E9B4DE}"/>
              </a:ext>
            </a:extLst>
          </p:cNvPr>
          <p:cNvCxnSpPr>
            <a:stCxn id="52" idx="2"/>
            <a:endCxn id="56" idx="0"/>
          </p:cNvCxnSpPr>
          <p:nvPr/>
        </p:nvCxnSpPr>
        <p:spPr>
          <a:xfrm rot="16200000" flipH="1">
            <a:off x="7993024" y="119157"/>
            <a:ext cx="614477" cy="44085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5C38EE-696A-4626-99D0-C7260B275E16}"/>
              </a:ext>
            </a:extLst>
          </p:cNvPr>
          <p:cNvSpPr/>
          <p:nvPr/>
        </p:nvSpPr>
        <p:spPr>
          <a:xfrm>
            <a:off x="997321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E8525C-9628-441C-9168-2BBAD39972A4}"/>
              </a:ext>
            </a:extLst>
          </p:cNvPr>
          <p:cNvSpPr/>
          <p:nvPr/>
        </p:nvSpPr>
        <p:spPr>
          <a:xfrm>
            <a:off x="997321" y="418904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배경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2321D8E-6747-4989-AED5-2C3F82271E3B}"/>
              </a:ext>
            </a:extLst>
          </p:cNvPr>
          <p:cNvSpPr/>
          <p:nvPr/>
        </p:nvSpPr>
        <p:spPr>
          <a:xfrm>
            <a:off x="997321" y="487266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종류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E31B6F0-1363-4805-A0FA-61046038E9C4}"/>
              </a:ext>
            </a:extLst>
          </p:cNvPr>
          <p:cNvSpPr/>
          <p:nvPr/>
        </p:nvSpPr>
        <p:spPr>
          <a:xfrm>
            <a:off x="997321" y="5556274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OSS </a:t>
            </a:r>
            <a:r>
              <a:rPr lang="ko-KR" altLang="en-US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저작권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F6C1A78-9553-47B2-A32D-19E1D9C38F6F}"/>
              </a:ext>
            </a:extLst>
          </p:cNvPr>
          <p:cNvSpPr/>
          <p:nvPr/>
        </p:nvSpPr>
        <p:spPr>
          <a:xfrm>
            <a:off x="997321" y="6239888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README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9474D2-B2A7-4503-99EA-35192D4F86EA}"/>
              </a:ext>
            </a:extLst>
          </p:cNvPr>
          <p:cNvSpPr/>
          <p:nvPr/>
        </p:nvSpPr>
        <p:spPr>
          <a:xfrm>
            <a:off x="2760731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CD8919-CFA8-44AA-8801-2F924BBD8225}"/>
              </a:ext>
            </a:extLst>
          </p:cNvPr>
          <p:cNvSpPr/>
          <p:nvPr/>
        </p:nvSpPr>
        <p:spPr>
          <a:xfrm>
            <a:off x="2760731" y="4189879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5-2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80C785-CF29-4E48-89B9-3902CD761430}"/>
              </a:ext>
            </a:extLst>
          </p:cNvPr>
          <p:cNvSpPr/>
          <p:nvPr/>
        </p:nvSpPr>
        <p:spPr>
          <a:xfrm>
            <a:off x="2760731" y="487432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E7C8C76-4CC5-47E6-A763-92C65E0C120F}"/>
              </a:ext>
            </a:extLst>
          </p:cNvPr>
          <p:cNvSpPr/>
          <p:nvPr/>
        </p:nvSpPr>
        <p:spPr>
          <a:xfrm>
            <a:off x="2760731" y="5558773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5-4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5FC9D2-1769-4E21-9581-FC5C99E4EF7C}"/>
              </a:ext>
            </a:extLst>
          </p:cNvPr>
          <p:cNvSpPr/>
          <p:nvPr/>
        </p:nvSpPr>
        <p:spPr>
          <a:xfrm>
            <a:off x="2760731" y="624322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5-5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8FE872-302B-4DE8-A374-940B0A2F6BD9}"/>
              </a:ext>
            </a:extLst>
          </p:cNvPr>
          <p:cNvSpPr/>
          <p:nvPr/>
        </p:nvSpPr>
        <p:spPr>
          <a:xfrm>
            <a:off x="4524141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5221AAD-DD84-4A64-A342-A40E57BED6B7}"/>
              </a:ext>
            </a:extLst>
          </p:cNvPr>
          <p:cNvSpPr/>
          <p:nvPr/>
        </p:nvSpPr>
        <p:spPr>
          <a:xfrm>
            <a:off x="4524141" y="405299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6-2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13F5388-1717-428D-B8DA-8575A3509062}"/>
              </a:ext>
            </a:extLst>
          </p:cNvPr>
          <p:cNvSpPr/>
          <p:nvPr/>
        </p:nvSpPr>
        <p:spPr>
          <a:xfrm>
            <a:off x="4524141" y="4600548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6-3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0BDC3E-C547-41D8-806E-8BB35D7777AF}"/>
              </a:ext>
            </a:extLst>
          </p:cNvPr>
          <p:cNvSpPr/>
          <p:nvPr/>
        </p:nvSpPr>
        <p:spPr>
          <a:xfrm>
            <a:off x="4524141" y="514810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6-4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1557944-A981-4DC2-8934-44C62CCDEACF}"/>
              </a:ext>
            </a:extLst>
          </p:cNvPr>
          <p:cNvSpPr/>
          <p:nvPr/>
        </p:nvSpPr>
        <p:spPr>
          <a:xfrm>
            <a:off x="4524141" y="5695664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6-5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D6C49CC-A74D-45B4-B0E4-D6361F490358}"/>
              </a:ext>
            </a:extLst>
          </p:cNvPr>
          <p:cNvSpPr/>
          <p:nvPr/>
        </p:nvSpPr>
        <p:spPr>
          <a:xfrm>
            <a:off x="6287551" y="3505433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8-1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A080F2A-7AAF-490D-84CE-98A0CBDA5FC2}"/>
              </a:ext>
            </a:extLst>
          </p:cNvPr>
          <p:cNvSpPr/>
          <p:nvPr/>
        </p:nvSpPr>
        <p:spPr>
          <a:xfrm>
            <a:off x="6287551" y="3916804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8-2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076E3A-2B29-4AB4-A890-668EBC5C7723}"/>
              </a:ext>
            </a:extLst>
          </p:cNvPr>
          <p:cNvSpPr/>
          <p:nvPr/>
        </p:nvSpPr>
        <p:spPr>
          <a:xfrm>
            <a:off x="6287551" y="4328175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8-3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AF54B5-FE51-4EA5-8290-57B124387CDF}"/>
              </a:ext>
            </a:extLst>
          </p:cNvPr>
          <p:cNvSpPr/>
          <p:nvPr/>
        </p:nvSpPr>
        <p:spPr>
          <a:xfrm>
            <a:off x="6287551" y="4739546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8-4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B0689C9-6677-4456-A4C3-F9AC934F8F4E}"/>
              </a:ext>
            </a:extLst>
          </p:cNvPr>
          <p:cNvSpPr/>
          <p:nvPr/>
        </p:nvSpPr>
        <p:spPr>
          <a:xfrm>
            <a:off x="6287551" y="5973659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8-7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03F560F-4D11-45F1-92F2-2051C3586932}"/>
              </a:ext>
            </a:extLst>
          </p:cNvPr>
          <p:cNvSpPr/>
          <p:nvPr/>
        </p:nvSpPr>
        <p:spPr>
          <a:xfrm>
            <a:off x="8050962" y="3505432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9-1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B4BB1A-712A-4748-BD7A-EFD06A6C8A36}"/>
              </a:ext>
            </a:extLst>
          </p:cNvPr>
          <p:cNvSpPr/>
          <p:nvPr/>
        </p:nvSpPr>
        <p:spPr>
          <a:xfrm>
            <a:off x="8050962" y="4189046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9-2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1C24448-153B-41E1-B410-8F00EEB835C1}"/>
              </a:ext>
            </a:extLst>
          </p:cNvPr>
          <p:cNvSpPr/>
          <p:nvPr/>
        </p:nvSpPr>
        <p:spPr>
          <a:xfrm>
            <a:off x="8050962" y="487266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9-3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6BF75B1-0F29-4967-BAD8-F226FA541D79}"/>
              </a:ext>
            </a:extLst>
          </p:cNvPr>
          <p:cNvSpPr/>
          <p:nvPr/>
        </p:nvSpPr>
        <p:spPr>
          <a:xfrm>
            <a:off x="8050962" y="5556274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9-4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3DC74C2-E4FB-49B5-913F-B966B71F5E56}"/>
              </a:ext>
            </a:extLst>
          </p:cNvPr>
          <p:cNvSpPr/>
          <p:nvPr/>
        </p:nvSpPr>
        <p:spPr>
          <a:xfrm>
            <a:off x="6287551" y="6385031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8-8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261E81D-176A-497A-9583-D4BCF8806832}"/>
              </a:ext>
            </a:extLst>
          </p:cNvPr>
          <p:cNvSpPr/>
          <p:nvPr/>
        </p:nvSpPr>
        <p:spPr>
          <a:xfrm>
            <a:off x="6287551" y="5562288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8-6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7EC0D22-83F8-4B6E-96BA-5FE35EEF4564}"/>
              </a:ext>
            </a:extLst>
          </p:cNvPr>
          <p:cNvSpPr/>
          <p:nvPr/>
        </p:nvSpPr>
        <p:spPr>
          <a:xfrm>
            <a:off x="6287551" y="5150917"/>
            <a:ext cx="1380310" cy="344188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8-5 md</a:t>
            </a:r>
            <a:endParaRPr lang="ko-KR" altLang="en-US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6D309B6-7086-4E07-87D4-38F0752A919D}"/>
              </a:ext>
            </a:extLst>
          </p:cNvPr>
          <p:cNvSpPr/>
          <p:nvPr/>
        </p:nvSpPr>
        <p:spPr>
          <a:xfrm>
            <a:off x="4524141" y="6243220"/>
            <a:ext cx="1380310" cy="485999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6-6 md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9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저장소 및 위키 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52648-6307-4798-9995-26A1D60923BE}"/>
              </a:ext>
            </a:extLst>
          </p:cNvPr>
          <p:cNvSpPr/>
          <p:nvPr/>
        </p:nvSpPr>
        <p:spPr>
          <a:xfrm>
            <a:off x="4776290" y="5760740"/>
            <a:ext cx="2639420" cy="890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위키 구조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16599215" y="144000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19390957" y="144000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8686F-E07C-433C-B184-B52B189F4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28" t="12755" r="7500" b="43882"/>
          <a:stretch/>
        </p:blipFill>
        <p:spPr>
          <a:xfrm>
            <a:off x="1842701" y="1097260"/>
            <a:ext cx="4123925" cy="410838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56A99B7-D161-471A-AF7C-CFE5BDB81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46" t="55061" r="7482" b="2513"/>
          <a:stretch/>
        </p:blipFill>
        <p:spPr>
          <a:xfrm>
            <a:off x="6173635" y="1097260"/>
            <a:ext cx="4254893" cy="41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5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82685B-D07B-4E8F-92E2-AFDEDBB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941F90E-173D-484F-A23F-198D6F881B66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1E07F75D-DCB0-4B49-8AB8-0CD5E640B8B7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D359F6F-CD98-40F7-9DB2-B0B4098864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C62A9AD-956B-40EA-AF25-0F469A5CBD3A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28B1DD8-FFF0-4967-87FA-931016E9F44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11A34C1-10C7-4DDB-9D5E-F16DCFA170D0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11CEEE3-E03A-4081-89A5-9137579C9B53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F7A7551-3E73-4F71-8FA6-F209A8A628C2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0677C25-2161-4409-BDD2-4C93F7F96318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F75DD29-6922-423C-B968-52DEE47ADF91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92CA5E5-8A62-459D-9D1F-59C2CC246F1F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AFE5818-FBCC-40D3-AA2F-9E3D6DCA600C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BD1C980-0452-4A17-BAB3-D1CED851016F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B372C30-EB43-4068-AC71-0C94AF3F3F56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8BB267A-FF35-4176-8BEA-37FA7689C474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02FAA9B-4624-4FBB-B936-64139F5F3355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CC0D0EE-427E-45B2-AD46-25B2E4690A82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286941-DB60-43CA-8F14-FD21D6282E1E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C0AB9DB-2BEB-4129-B727-84DB6CD87CC5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7711D2D-3497-4D3C-9A79-60A2A29C64C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27DC439-CDA8-428B-B80B-F4FCD9287408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298FD43-921D-49EC-8585-AD0EEF378C35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6F9025C-58CF-4A2A-831F-F1C9FF9D955D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61BE5FF-FC0D-47A1-ABAB-3A1DB9862261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39784A9-9B78-4D02-9C7F-33858300A096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69CFFFF-B5C5-48F9-831A-8F26B46AA32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4BD297ED-3243-447D-8E41-D4A1AA3464D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0F8E6B6-DC2F-4F87-9227-02B159B7DDAC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6EC9F38-7174-4C25-ACA0-BF9264F953A6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D66A15B-FFEE-4599-8B15-5868C7DFB434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15FA8C5-EE0F-410D-80D6-7F29BD0765D4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F4E8EC-164A-4220-BA37-6CCE0E650A58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071F7B-CE02-4AF2-96EE-3906267A850F}"/>
              </a:ext>
            </a:extLst>
          </p:cNvPr>
          <p:cNvSpPr txBox="1"/>
          <p:nvPr/>
        </p:nvSpPr>
        <p:spPr>
          <a:xfrm>
            <a:off x="30560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2C012B-9273-495D-AC4C-1CA1E972E187}"/>
              </a:ext>
            </a:extLst>
          </p:cNvPr>
          <p:cNvSpPr txBox="1"/>
          <p:nvPr/>
        </p:nvSpPr>
        <p:spPr>
          <a:xfrm>
            <a:off x="1700053" y="4495615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3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소개</a:t>
            </a:r>
          </a:p>
        </p:txBody>
      </p:sp>
    </p:spTree>
    <p:extLst>
      <p:ext uri="{BB962C8B-B14F-4D97-AF65-F5344CB8AC3E}">
        <p14:creationId xmlns:p14="http://schemas.microsoft.com/office/powerpoint/2010/main" val="4896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9155687" y="3153242"/>
            <a:ext cx="2627450" cy="13388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README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F75ACF-7FD0-45B5-8803-D23A17259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1" t="24979" r="36154" b="41374"/>
          <a:stretch/>
        </p:blipFill>
        <p:spPr>
          <a:xfrm>
            <a:off x="906034" y="1367081"/>
            <a:ext cx="3909806" cy="41238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646C7B-9386-473C-AE31-70398FCE0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1" t="58626" r="36154" b="5459"/>
          <a:stretch/>
        </p:blipFill>
        <p:spPr>
          <a:xfrm>
            <a:off x="5030860" y="1367082"/>
            <a:ext cx="3909806" cy="44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8774687" y="3153242"/>
            <a:ext cx="2627450" cy="13388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요약 정리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E016F0-6581-40AC-882D-70F397544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t="23412" r="51250" b="25534"/>
          <a:stretch/>
        </p:blipFill>
        <p:spPr>
          <a:xfrm>
            <a:off x="588574" y="1157038"/>
            <a:ext cx="6736080" cy="4700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D67FB2-3EB3-43F0-85CC-0A60EA6F4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25239" r="45000" b="15959"/>
          <a:stretch/>
        </p:blipFill>
        <p:spPr>
          <a:xfrm>
            <a:off x="1381054" y="1854991"/>
            <a:ext cx="7107626" cy="48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4782275" y="5819312"/>
            <a:ext cx="2627450" cy="921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마크다운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4BB0AB-203F-4E97-A43D-0AC54146F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5" t="18544" r="25625" b="9274"/>
          <a:stretch/>
        </p:blipFill>
        <p:spPr>
          <a:xfrm>
            <a:off x="774623" y="1022040"/>
            <a:ext cx="7134937" cy="46434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1AA945-8A45-470C-AA87-78B9FFF14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0" t="27878" r="42125" b="11400"/>
          <a:stretch/>
        </p:blipFill>
        <p:spPr>
          <a:xfrm>
            <a:off x="6035040" y="1025275"/>
            <a:ext cx="5440681" cy="46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4782275" y="5811800"/>
            <a:ext cx="2627450" cy="921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6C51A6-6478-4E16-A176-5D218F6AA2D6}"/>
              </a:ext>
            </a:extLst>
          </p:cNvPr>
          <p:cNvGrpSpPr/>
          <p:nvPr/>
        </p:nvGrpSpPr>
        <p:grpSpPr>
          <a:xfrm>
            <a:off x="1168035" y="1263365"/>
            <a:ext cx="9855929" cy="4211460"/>
            <a:chOff x="1140477" y="1263364"/>
            <a:chExt cx="9855929" cy="37962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151979-8024-4A0C-BF14-77917E625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03" t="18278" r="67495" b="47509"/>
            <a:stretch/>
          </p:blipFill>
          <p:spPr>
            <a:xfrm>
              <a:off x="1140477" y="1263364"/>
              <a:ext cx="4798940" cy="37962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2C8124-6E27-4F64-A464-1380CA36A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03" t="52491" r="67495" b="12520"/>
            <a:stretch/>
          </p:blipFill>
          <p:spPr>
            <a:xfrm>
              <a:off x="6303739" y="1263365"/>
              <a:ext cx="4692667" cy="3796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8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DD575-6383-487F-BCEE-44EB593B75C0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300491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1651963" y="4495615"/>
            <a:ext cx="3677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후기</a:t>
            </a:r>
          </a:p>
        </p:txBody>
      </p:sp>
    </p:spTree>
    <p:extLst>
      <p:ext uri="{BB962C8B-B14F-4D97-AF65-F5344CB8AC3E}">
        <p14:creationId xmlns:p14="http://schemas.microsoft.com/office/powerpoint/2010/main" val="403953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6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후기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1F82F1-01CC-43F2-8E30-392060361A63}"/>
              </a:ext>
            </a:extLst>
          </p:cNvPr>
          <p:cNvSpPr/>
          <p:nvPr/>
        </p:nvSpPr>
        <p:spPr>
          <a:xfrm>
            <a:off x="1086539" y="154857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96E889-66EA-43B8-AA25-5BE56FB48AD9}"/>
              </a:ext>
            </a:extLst>
          </p:cNvPr>
          <p:cNvSpPr/>
          <p:nvPr/>
        </p:nvSpPr>
        <p:spPr>
          <a:xfrm>
            <a:off x="6217339" y="1548578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버전관리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697372-1F5A-4171-A5F5-C98CB177B639}"/>
              </a:ext>
            </a:extLst>
          </p:cNvPr>
          <p:cNvSpPr/>
          <p:nvPr/>
        </p:nvSpPr>
        <p:spPr>
          <a:xfrm>
            <a:off x="1086539" y="398084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명령어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881F06-F424-4B8A-BD5D-B8D026B5C21F}"/>
              </a:ext>
            </a:extLst>
          </p:cNvPr>
          <p:cNvSpPr/>
          <p:nvPr/>
        </p:nvSpPr>
        <p:spPr>
          <a:xfrm>
            <a:off x="6217339" y="3980843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63E2E2B-49AF-4C1A-AA20-8ADBA07A7269}"/>
              </a:ext>
            </a:extLst>
          </p:cNvPr>
          <p:cNvSpPr/>
          <p:nvPr/>
        </p:nvSpPr>
        <p:spPr>
          <a:xfrm>
            <a:off x="5202325" y="2938519"/>
            <a:ext cx="1846534" cy="1846534"/>
          </a:xfrm>
          <a:prstGeom prst="ellipse">
            <a:avLst/>
          </a:prstGeom>
          <a:solidFill>
            <a:schemeClr val="bg1"/>
          </a:solidFill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5300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EA751565-3495-486B-9433-3B8B7A96DF3F}"/>
              </a:ext>
            </a:extLst>
          </p:cNvPr>
          <p:cNvGrpSpPr/>
          <p:nvPr/>
        </p:nvGrpSpPr>
        <p:grpSpPr>
          <a:xfrm>
            <a:off x="1833117" y="2113482"/>
            <a:ext cx="2137124" cy="1237197"/>
            <a:chOff x="3672365" y="2105025"/>
            <a:chExt cx="2137124" cy="123719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715D267-239C-4882-95B9-58EBC5DF25A3}"/>
                </a:ext>
              </a:extLst>
            </p:cNvPr>
            <p:cNvCxnSpPr/>
            <p:nvPr/>
          </p:nvCxnSpPr>
          <p:spPr>
            <a:xfrm>
              <a:off x="3851202" y="2105025"/>
              <a:ext cx="195828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86C2B7-F2A1-44F0-9A20-0B71492BFF6C}"/>
                </a:ext>
              </a:extLst>
            </p:cNvPr>
            <p:cNvSpPr txBox="1"/>
            <p:nvPr/>
          </p:nvSpPr>
          <p:spPr>
            <a:xfrm>
              <a:off x="5063772" y="2234232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D23BB6-BDCC-4D91-A16C-8E53E0663891}"/>
                </a:ext>
              </a:extLst>
            </p:cNvPr>
            <p:cNvSpPr txBox="1"/>
            <p:nvPr/>
          </p:nvSpPr>
          <p:spPr>
            <a:xfrm>
              <a:off x="3672365" y="2880557"/>
              <a:ext cx="2137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팀명과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조원역할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42EDCF-59FA-4564-B8D3-265A0AA5003E}"/>
              </a:ext>
            </a:extLst>
          </p:cNvPr>
          <p:cNvGrpSpPr/>
          <p:nvPr/>
        </p:nvGrpSpPr>
        <p:grpSpPr>
          <a:xfrm>
            <a:off x="4922830" y="2113482"/>
            <a:ext cx="2473755" cy="1237198"/>
            <a:chOff x="7224870" y="2105025"/>
            <a:chExt cx="2473755" cy="123719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48328AE-DA77-4219-BDDD-4D70B5DFB0B2}"/>
                </a:ext>
              </a:extLst>
            </p:cNvPr>
            <p:cNvCxnSpPr/>
            <p:nvPr/>
          </p:nvCxnSpPr>
          <p:spPr>
            <a:xfrm>
              <a:off x="7740338" y="2105025"/>
              <a:ext cx="195828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F2E2B2-CEE0-41B0-BFA6-6B84D376C93C}"/>
                </a:ext>
              </a:extLst>
            </p:cNvPr>
            <p:cNvSpPr txBox="1"/>
            <p:nvPr/>
          </p:nvSpPr>
          <p:spPr>
            <a:xfrm>
              <a:off x="8952908" y="2234229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0B156E-B3CD-42E1-BAB8-EC4AD0F9D170}"/>
                </a:ext>
              </a:extLst>
            </p:cNvPr>
            <p:cNvSpPr txBox="1"/>
            <p:nvPr/>
          </p:nvSpPr>
          <p:spPr>
            <a:xfrm>
              <a:off x="7224870" y="2880558"/>
              <a:ext cx="24737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깃허브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구축 차별성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7BC21EF-59E9-4FD7-BE50-0E5E501570A5}"/>
              </a:ext>
            </a:extLst>
          </p:cNvPr>
          <p:cNvSpPr txBox="1"/>
          <p:nvPr/>
        </p:nvSpPr>
        <p:spPr>
          <a:xfrm>
            <a:off x="784369" y="824948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056131-825A-4964-8E84-6954E47C8FB5}"/>
              </a:ext>
            </a:extLst>
          </p:cNvPr>
          <p:cNvCxnSpPr>
            <a:cxnSpLocks/>
          </p:cNvCxnSpPr>
          <p:nvPr/>
        </p:nvCxnSpPr>
        <p:spPr>
          <a:xfrm>
            <a:off x="2010821" y="1178891"/>
            <a:ext cx="10181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FB7B170-0C7C-4047-997C-490AD2206D3C}"/>
              </a:ext>
            </a:extLst>
          </p:cNvPr>
          <p:cNvGrpSpPr/>
          <p:nvPr/>
        </p:nvGrpSpPr>
        <p:grpSpPr>
          <a:xfrm>
            <a:off x="1934043" y="4064940"/>
            <a:ext cx="8720570" cy="1606529"/>
            <a:chOff x="978055" y="4056483"/>
            <a:chExt cx="8720570" cy="160652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CE83567-84DD-4C66-9F08-74828A4B7FE1}"/>
                </a:ext>
              </a:extLst>
            </p:cNvPr>
            <p:cNvGrpSpPr/>
            <p:nvPr/>
          </p:nvGrpSpPr>
          <p:grpSpPr>
            <a:xfrm>
              <a:off x="978055" y="4056483"/>
              <a:ext cx="2204513" cy="1606529"/>
              <a:chOff x="978055" y="4056483"/>
              <a:chExt cx="2204513" cy="1606529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34F145E3-1BF5-4780-B082-36B95468A067}"/>
                  </a:ext>
                </a:extLst>
              </p:cNvPr>
              <p:cNvCxnSpPr/>
              <p:nvPr/>
            </p:nvCxnSpPr>
            <p:spPr>
              <a:xfrm>
                <a:off x="1224281" y="4056483"/>
                <a:ext cx="1958287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3391E7-FF54-47C7-ACF2-03A3411A9EEB}"/>
                  </a:ext>
                </a:extLst>
              </p:cNvPr>
              <p:cNvSpPr txBox="1"/>
              <p:nvPr/>
            </p:nvSpPr>
            <p:spPr>
              <a:xfrm>
                <a:off x="2436786" y="4185688"/>
                <a:ext cx="7457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04</a:t>
                </a:r>
              </a:p>
              <a:p>
                <a:pPr algn="r"/>
                <a:endParaRPr lang="ko-KR" altLang="en-US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70AFF5-4FB1-4F87-8291-529D7C1C6FD2}"/>
                  </a:ext>
                </a:extLst>
              </p:cNvPr>
              <p:cNvSpPr txBox="1"/>
              <p:nvPr/>
            </p:nvSpPr>
            <p:spPr>
              <a:xfrm>
                <a:off x="978055" y="4832015"/>
                <a:ext cx="22045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spc="-15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저장소 및</a:t>
                </a:r>
                <a:endParaRPr lang="en-US" altLang="ko-KR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r"/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위키 구조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62547B6-2718-4478-8288-E27994F03349}"/>
                </a:ext>
              </a:extLst>
            </p:cNvPr>
            <p:cNvGrpSpPr/>
            <p:nvPr/>
          </p:nvGrpSpPr>
          <p:grpSpPr>
            <a:xfrm>
              <a:off x="4236146" y="4056483"/>
              <a:ext cx="2204451" cy="1237197"/>
              <a:chOff x="3605038" y="4056483"/>
              <a:chExt cx="2204451" cy="1237197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2103C03-8B92-4C6B-9F4D-239C2C6E693B}"/>
                  </a:ext>
                </a:extLst>
              </p:cNvPr>
              <p:cNvCxnSpPr/>
              <p:nvPr/>
            </p:nvCxnSpPr>
            <p:spPr>
              <a:xfrm>
                <a:off x="3851202" y="4056483"/>
                <a:ext cx="1958287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7C37A7-E8E5-4088-8FB9-162047B4FB7A}"/>
                  </a:ext>
                </a:extLst>
              </p:cNvPr>
              <p:cNvSpPr txBox="1"/>
              <p:nvPr/>
            </p:nvSpPr>
            <p:spPr>
              <a:xfrm>
                <a:off x="5063771" y="4185690"/>
                <a:ext cx="7457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05</a:t>
                </a:r>
                <a:endParaRPr lang="ko-KR" altLang="en-US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817CB0-FE70-43B4-AD76-CC8617E81C37}"/>
                  </a:ext>
                </a:extLst>
              </p:cNvPr>
              <p:cNvSpPr txBox="1"/>
              <p:nvPr/>
            </p:nvSpPr>
            <p:spPr>
              <a:xfrm>
                <a:off x="3605038" y="4832015"/>
                <a:ext cx="22044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spc="-15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구축 소개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9039FB4-5E96-4EC7-A9BE-B59FAEF66895}"/>
                </a:ext>
              </a:extLst>
            </p:cNvPr>
            <p:cNvGrpSpPr/>
            <p:nvPr/>
          </p:nvGrpSpPr>
          <p:grpSpPr>
            <a:xfrm>
              <a:off x="7494174" y="4056483"/>
              <a:ext cx="2204451" cy="1329533"/>
              <a:chOff x="7494174" y="4056483"/>
              <a:chExt cx="2204451" cy="1329533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7B29FF3-A806-4FCA-8DC0-EE56AD9BCF30}"/>
                  </a:ext>
                </a:extLst>
              </p:cNvPr>
              <p:cNvCxnSpPr/>
              <p:nvPr/>
            </p:nvCxnSpPr>
            <p:spPr>
              <a:xfrm>
                <a:off x="7740338" y="4056483"/>
                <a:ext cx="1958287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1007F9-5050-4A0A-ADFD-79815C17D7B8}"/>
                  </a:ext>
                </a:extLst>
              </p:cNvPr>
              <p:cNvSpPr txBox="1"/>
              <p:nvPr/>
            </p:nvSpPr>
            <p:spPr>
              <a:xfrm>
                <a:off x="8952843" y="4185687"/>
                <a:ext cx="7457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6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06</a:t>
                </a:r>
              </a:p>
              <a:p>
                <a:pPr algn="r"/>
                <a:endParaRPr lang="ko-KR" altLang="en-US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270A85-2C73-4AFD-88F0-AA9F45E89100}"/>
                  </a:ext>
                </a:extLst>
              </p:cNvPr>
              <p:cNvSpPr txBox="1"/>
              <p:nvPr/>
            </p:nvSpPr>
            <p:spPr>
              <a:xfrm>
                <a:off x="7494174" y="4832016"/>
                <a:ext cx="22044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spc="-15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ko-KR" altLang="en-US" sz="2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구축 후기</a:t>
                </a: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8F1234-17FA-4B9D-8DE4-F7F4B3D04EBA}"/>
              </a:ext>
            </a:extLst>
          </p:cNvPr>
          <p:cNvGrpSpPr/>
          <p:nvPr/>
        </p:nvGrpSpPr>
        <p:grpSpPr>
          <a:xfrm>
            <a:off x="8517489" y="2113481"/>
            <a:ext cx="2137124" cy="1606530"/>
            <a:chOff x="7561501" y="2105025"/>
            <a:chExt cx="2137124" cy="160653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F89F278-2479-4770-B46B-3E628564AEA2}"/>
                </a:ext>
              </a:extLst>
            </p:cNvPr>
            <p:cNvCxnSpPr/>
            <p:nvPr/>
          </p:nvCxnSpPr>
          <p:spPr>
            <a:xfrm>
              <a:off x="7740338" y="2105025"/>
              <a:ext cx="195828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01E81D-6ADA-417F-98EB-829F0C39DDDD}"/>
                </a:ext>
              </a:extLst>
            </p:cNvPr>
            <p:cNvSpPr txBox="1"/>
            <p:nvPr/>
          </p:nvSpPr>
          <p:spPr>
            <a:xfrm>
              <a:off x="8952908" y="2234229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598710-A4D8-4015-AFFE-DDCABC4606A5}"/>
                </a:ext>
              </a:extLst>
            </p:cNvPr>
            <p:cNvSpPr txBox="1"/>
            <p:nvPr/>
          </p:nvSpPr>
          <p:spPr>
            <a:xfrm>
              <a:off x="7561501" y="2880558"/>
              <a:ext cx="21371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깃허브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프로파일</a:t>
              </a:r>
              <a:endParaRPr lang="en-US" altLang="ko-KR" sz="2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/>
              <a:r>
                <a:rPr lang="ko-KR" altLang="en-US" sz="2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0AB615-6FA4-40D4-A8EC-49D5F94B6BF9}"/>
              </a:ext>
            </a:extLst>
          </p:cNvPr>
          <p:cNvSpPr txBox="1"/>
          <p:nvPr/>
        </p:nvSpPr>
        <p:spPr>
          <a:xfrm>
            <a:off x="3047114" y="2921169"/>
            <a:ext cx="6097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수고하셨습니다</a:t>
            </a:r>
            <a:r>
              <a:rPr lang="en-US" altLang="ko-KR" sz="6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6000" spc="-3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2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6C7FAE-DC67-4FF8-84D0-61EFB072805E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61434F-E301-4BEE-A317-E272E201DF2B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18AD53D-D47C-415A-A428-0F283B99AEC0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19CAC0-6E3E-484E-9E80-34EA830A0E66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C111BB-DD38-400C-BECB-2B679490E2FF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2A1C6E-0262-418A-9FB4-23F7212B2D5F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BB9140-ABA8-44CC-86A8-F976639320D4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176508-8FB4-4C16-BC6E-87553A658E2A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6558E2-3189-41FD-B994-D1EE4A185071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118454-10C7-4D02-B6AC-F08D5B6CD923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FE422-45F2-4182-B2F5-AE457A1C61AF}"/>
              </a:ext>
            </a:extLst>
          </p:cNvPr>
          <p:cNvSpPr txBox="1"/>
          <p:nvPr/>
        </p:nvSpPr>
        <p:spPr>
          <a:xfrm>
            <a:off x="1906357" y="5003486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B80F6A-0FED-4C5D-8495-39F371293B5A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995967A-036E-4C9B-9EDD-72281DB2AC10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04432C1-B738-49A3-AC4D-02DAA7E10B50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1C3F82-ABE1-4E8E-8D21-892EF4F93FC0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92A6CC6-2E86-4974-9703-03FE49605FD3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6B3A387-FB74-4F63-912A-D1BB22AE32E4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5933AA6-F122-4A95-BB2F-552DD02F0660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03F6464-39C7-4636-8A70-89E01D6382F6}"/>
              </a:ext>
            </a:extLst>
          </p:cNvPr>
          <p:cNvSpPr txBox="1"/>
          <p:nvPr/>
        </p:nvSpPr>
        <p:spPr>
          <a:xfrm>
            <a:off x="9839238" y="1892711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8C2BD4-9E6A-4191-9223-4EB6337865CA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7FBA9-F96B-4FE8-92B7-49AC5D76BD99}"/>
              </a:ext>
            </a:extLst>
          </p:cNvPr>
          <p:cNvSpPr txBox="1"/>
          <p:nvPr/>
        </p:nvSpPr>
        <p:spPr>
          <a:xfrm>
            <a:off x="7398953" y="5260448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B19F87-64D9-4D93-9882-7E3C8C972EC1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D1476F-4BD6-4256-9D29-147DB5162CF4}"/>
              </a:ext>
            </a:extLst>
          </p:cNvPr>
          <p:cNvSpPr txBox="1"/>
          <p:nvPr/>
        </p:nvSpPr>
        <p:spPr>
          <a:xfrm>
            <a:off x="4787778" y="5201749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BBDD61-F47B-4A45-A35F-26B5CCCFE8AA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FF1F70-8074-4D90-ADAE-7047460F2B3C}"/>
              </a:ext>
            </a:extLst>
          </p:cNvPr>
          <p:cNvSpPr txBox="1"/>
          <p:nvPr/>
        </p:nvSpPr>
        <p:spPr>
          <a:xfrm>
            <a:off x="9468483" y="523394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154B8C-4F47-4E45-A233-0DA792078056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5ABE36-C71F-4CF7-9883-BCFCC8F0ABD2}"/>
              </a:ext>
            </a:extLst>
          </p:cNvPr>
          <p:cNvSpPr txBox="1"/>
          <p:nvPr/>
        </p:nvSpPr>
        <p:spPr>
          <a:xfrm>
            <a:off x="726372" y="2333409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FAA791-CB50-4788-9B0B-1314B5F791FB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499140-F99F-40D3-AA69-C82FB7625AE7}"/>
              </a:ext>
            </a:extLst>
          </p:cNvPr>
          <p:cNvSpPr txBox="1"/>
          <p:nvPr/>
        </p:nvSpPr>
        <p:spPr>
          <a:xfrm>
            <a:off x="5217491" y="3006626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830208-3AAB-4E20-A478-BEB8C8CC91ED}"/>
              </a:ext>
            </a:extLst>
          </p:cNvPr>
          <p:cNvSpPr txBox="1"/>
          <p:nvPr/>
        </p:nvSpPr>
        <p:spPr>
          <a:xfrm>
            <a:off x="7828779" y="2333409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AFCCED-F90A-42F3-ABEC-8E40531F50FB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C42236-424A-44C4-AD48-9BE5EA352FD7}"/>
              </a:ext>
            </a:extLst>
          </p:cNvPr>
          <p:cNvSpPr txBox="1"/>
          <p:nvPr/>
        </p:nvSpPr>
        <p:spPr>
          <a:xfrm>
            <a:off x="9839238" y="2333409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054BB8-165E-4B47-A1B2-6368CBC9938C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23839C-DA1F-4EE8-AFDF-B8E70F6ADA03}"/>
              </a:ext>
            </a:extLst>
          </p:cNvPr>
          <p:cNvSpPr/>
          <p:nvPr/>
        </p:nvSpPr>
        <p:spPr>
          <a:xfrm>
            <a:off x="2001884" y="4225069"/>
            <a:ext cx="117284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5A1E6-6819-4325-ADDC-691B6C0688D4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BF33EA6-B4D3-4428-9483-955929227C7D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1AC5BC9-6925-4814-8920-3F985A418735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5AC7D29-FA5F-44CC-9C68-BB5C4D2E0755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65B8E91-36C7-49E3-BD42-F413FBE809E2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CC7E4D-8284-4064-9DA9-6AB96493D438}"/>
              </a:ext>
            </a:extLst>
          </p:cNvPr>
          <p:cNvSpPr txBox="1"/>
          <p:nvPr/>
        </p:nvSpPr>
        <p:spPr>
          <a:xfrm>
            <a:off x="3160292" y="2285542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3562A6-4EDD-403E-9321-7A69E7853FAF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B005DB4-08F2-44F3-83B4-AD4F52E8CC72}"/>
              </a:ext>
            </a:extLst>
          </p:cNvPr>
          <p:cNvSpPr/>
          <p:nvPr/>
        </p:nvSpPr>
        <p:spPr>
          <a:xfrm>
            <a:off x="3292293" y="4225069"/>
            <a:ext cx="117284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2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960F21-742A-4207-8C10-375BE95CA2CA}"/>
              </a:ext>
            </a:extLst>
          </p:cNvPr>
          <p:cNvGrpSpPr/>
          <p:nvPr/>
        </p:nvGrpSpPr>
        <p:grpSpPr>
          <a:xfrm>
            <a:off x="1209155" y="5539633"/>
            <a:ext cx="2135769" cy="646646"/>
            <a:chOff x="2028825" y="5485953"/>
            <a:chExt cx="2038350" cy="61715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DBE26A3-E3C8-4539-AAB7-FD5BDC34B36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2A165E-32D6-49EC-9D02-F501649DCA85}"/>
                </a:ext>
              </a:extLst>
            </p:cNvPr>
            <p:cNvSpPr txBox="1"/>
            <p:nvPr/>
          </p:nvSpPr>
          <p:spPr>
            <a:xfrm>
              <a:off x="2251234" y="5562125"/>
              <a:ext cx="1593529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PowerPoint, 2017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D6C363-17EA-476B-B73C-BBDDE6E74E9A}"/>
                </a:ext>
              </a:extLst>
            </p:cNvPr>
            <p:cNvSpPr txBox="1"/>
            <p:nvPr/>
          </p:nvSpPr>
          <p:spPr>
            <a:xfrm>
              <a:off x="2624169" y="5853426"/>
              <a:ext cx="936596" cy="24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Saebyeol Yu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5FF21B-7E1C-4104-BF1E-E3D001CEB5EC}"/>
              </a:ext>
            </a:extLst>
          </p:cNvPr>
          <p:cNvGrpSpPr/>
          <p:nvPr/>
        </p:nvGrpSpPr>
        <p:grpSpPr>
          <a:xfrm>
            <a:off x="4000898" y="5539633"/>
            <a:ext cx="2135769" cy="646646"/>
            <a:chOff x="2028825" y="5485953"/>
            <a:chExt cx="2038350" cy="61715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1034F7-C208-4EF9-AEB0-47EE4C6C96AC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708F6C-4E41-4741-B1F2-C9E14C38D28D}"/>
                </a:ext>
              </a:extLst>
            </p:cNvPr>
            <p:cNvSpPr txBox="1"/>
            <p:nvPr/>
          </p:nvSpPr>
          <p:spPr>
            <a:xfrm>
              <a:off x="2251236" y="5581204"/>
              <a:ext cx="1593529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PowerPoint, 2018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9CF741-8B8C-49DA-9F4A-06E7DF3C7B36}"/>
                </a:ext>
              </a:extLst>
            </p:cNvPr>
            <p:cNvSpPr txBox="1"/>
            <p:nvPr/>
          </p:nvSpPr>
          <p:spPr>
            <a:xfrm>
              <a:off x="2624169" y="5853426"/>
              <a:ext cx="936596" cy="24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Saebyeol Yu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5C04478-1D01-464E-9898-40C116987C74}"/>
              </a:ext>
            </a:extLst>
          </p:cNvPr>
          <p:cNvGrpSpPr/>
          <p:nvPr/>
        </p:nvGrpSpPr>
        <p:grpSpPr>
          <a:xfrm>
            <a:off x="6792640" y="5539633"/>
            <a:ext cx="2135769" cy="646646"/>
            <a:chOff x="2028825" y="5485953"/>
            <a:chExt cx="2038350" cy="61715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AFCD0E8-B8AE-4645-A5A4-40EF97D6C2EF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FD01A5-A66F-47A8-B3DB-FDD4F1ED0C75}"/>
                </a:ext>
              </a:extLst>
            </p:cNvPr>
            <p:cNvSpPr txBox="1"/>
            <p:nvPr/>
          </p:nvSpPr>
          <p:spPr>
            <a:xfrm>
              <a:off x="2251236" y="5581204"/>
              <a:ext cx="1593529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PowerPoint, 2019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21E649-542B-4FAC-AF45-16A610F8BC06}"/>
                </a:ext>
              </a:extLst>
            </p:cNvPr>
            <p:cNvSpPr txBox="1"/>
            <p:nvPr/>
          </p:nvSpPr>
          <p:spPr>
            <a:xfrm>
              <a:off x="2624169" y="5853426"/>
              <a:ext cx="936596" cy="24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Saebyeol Yu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4CEFCA0-2EAE-4770-A9C9-6028E77E27E5}"/>
              </a:ext>
            </a:extLst>
          </p:cNvPr>
          <p:cNvGrpSpPr/>
          <p:nvPr/>
        </p:nvGrpSpPr>
        <p:grpSpPr>
          <a:xfrm>
            <a:off x="9584383" y="5539633"/>
            <a:ext cx="2135769" cy="646646"/>
            <a:chOff x="2028825" y="5485953"/>
            <a:chExt cx="2038350" cy="61715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C95E0B5-117B-4A2C-B9BA-B84B934996D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D43F9B-3F21-4742-A0E9-D0E48997343D}"/>
                </a:ext>
              </a:extLst>
            </p:cNvPr>
            <p:cNvSpPr txBox="1"/>
            <p:nvPr/>
          </p:nvSpPr>
          <p:spPr>
            <a:xfrm>
              <a:off x="2251236" y="5581204"/>
              <a:ext cx="1593529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PowerPoint, 2020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B160CD-6588-4F53-A874-686C67D9111C}"/>
                </a:ext>
              </a:extLst>
            </p:cNvPr>
            <p:cNvSpPr txBox="1"/>
            <p:nvPr/>
          </p:nvSpPr>
          <p:spPr>
            <a:xfrm>
              <a:off x="2624169" y="5853426"/>
              <a:ext cx="936596" cy="24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Saebyeol Yu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FCE8FE5-BA43-4D0E-8ED1-FD4E799C773B}"/>
              </a:ext>
            </a:extLst>
          </p:cNvPr>
          <p:cNvSpPr txBox="1"/>
          <p:nvPr/>
        </p:nvSpPr>
        <p:spPr>
          <a:xfrm flipH="1">
            <a:off x="1045246" y="1401588"/>
            <a:ext cx="2606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001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DDC3B9-7CDD-48B4-AD1C-750078C2385B}"/>
              </a:ext>
            </a:extLst>
          </p:cNvPr>
          <p:cNvSpPr txBox="1"/>
          <p:nvPr/>
        </p:nvSpPr>
        <p:spPr>
          <a:xfrm flipH="1">
            <a:off x="3786327" y="1401588"/>
            <a:ext cx="85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002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022633-9152-4CD4-8DFC-0CEB50854A24}"/>
              </a:ext>
            </a:extLst>
          </p:cNvPr>
          <p:cNvSpPr txBox="1"/>
          <p:nvPr/>
        </p:nvSpPr>
        <p:spPr>
          <a:xfrm flipH="1">
            <a:off x="6527407" y="1401588"/>
            <a:ext cx="85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003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6C9615-F99B-48BB-AE8F-65917B8B004F}"/>
              </a:ext>
            </a:extLst>
          </p:cNvPr>
          <p:cNvSpPr txBox="1"/>
          <p:nvPr/>
        </p:nvSpPr>
        <p:spPr>
          <a:xfrm flipH="1">
            <a:off x="9268488" y="1401588"/>
            <a:ext cx="85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004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505451-A916-44CD-AC04-59F8CA4FC5BA}"/>
              </a:ext>
            </a:extLst>
          </p:cNvPr>
          <p:cNvSpPr/>
          <p:nvPr/>
        </p:nvSpPr>
        <p:spPr>
          <a:xfrm>
            <a:off x="957330" y="1834817"/>
            <a:ext cx="2639420" cy="3519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52648-6307-4798-9995-26A1D60923BE}"/>
              </a:ext>
            </a:extLst>
          </p:cNvPr>
          <p:cNvSpPr/>
          <p:nvPr/>
        </p:nvSpPr>
        <p:spPr>
          <a:xfrm>
            <a:off x="3749072" y="1834817"/>
            <a:ext cx="2639420" cy="3519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6540815" y="1834817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9332557" y="1834817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21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E6A3D4-AF36-43CD-91E7-AAD37A22FD63}"/>
              </a:ext>
            </a:extLst>
          </p:cNvPr>
          <p:cNvSpPr/>
          <p:nvPr/>
        </p:nvSpPr>
        <p:spPr>
          <a:xfrm>
            <a:off x="1086539" y="154857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E7732-50AE-4827-BFDF-549AC8BB4628}"/>
              </a:ext>
            </a:extLst>
          </p:cNvPr>
          <p:cNvSpPr/>
          <p:nvPr/>
        </p:nvSpPr>
        <p:spPr>
          <a:xfrm>
            <a:off x="6217339" y="1548578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16FC53-BF5E-4F64-8EB6-EC14F2AA609E}"/>
              </a:ext>
            </a:extLst>
          </p:cNvPr>
          <p:cNvSpPr/>
          <p:nvPr/>
        </p:nvSpPr>
        <p:spPr>
          <a:xfrm>
            <a:off x="1086539" y="398084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727E99-70FC-404C-9DC8-8A43CD59FBCD}"/>
              </a:ext>
            </a:extLst>
          </p:cNvPr>
          <p:cNvSpPr/>
          <p:nvPr/>
        </p:nvSpPr>
        <p:spPr>
          <a:xfrm>
            <a:off x="6217339" y="3980843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BC5B0C-20CA-4CEE-ADE3-49937789F8D9}"/>
              </a:ext>
            </a:extLst>
          </p:cNvPr>
          <p:cNvSpPr/>
          <p:nvPr/>
        </p:nvSpPr>
        <p:spPr>
          <a:xfrm>
            <a:off x="5379139" y="3190956"/>
            <a:ext cx="4826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FD724-2312-4B86-BE56-601E687186E2}"/>
              </a:ext>
            </a:extLst>
          </p:cNvPr>
          <p:cNvSpPr txBox="1"/>
          <p:nvPr/>
        </p:nvSpPr>
        <p:spPr>
          <a:xfrm>
            <a:off x="5442796" y="3201423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D7D746-7147-48A3-8B4C-A54C392CB601}"/>
              </a:ext>
            </a:extLst>
          </p:cNvPr>
          <p:cNvSpPr/>
          <p:nvPr/>
        </p:nvSpPr>
        <p:spPr>
          <a:xfrm>
            <a:off x="6336295" y="3190956"/>
            <a:ext cx="4826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056D66-EF25-4190-A498-1FC38DF4B87A}"/>
              </a:ext>
            </a:extLst>
          </p:cNvPr>
          <p:cNvSpPr txBox="1"/>
          <p:nvPr/>
        </p:nvSpPr>
        <p:spPr>
          <a:xfrm>
            <a:off x="6326213" y="3206442"/>
            <a:ext cx="50045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311DFA-32CC-42E6-866F-F18A508D31CC}"/>
              </a:ext>
            </a:extLst>
          </p:cNvPr>
          <p:cNvSpPr/>
          <p:nvPr/>
        </p:nvSpPr>
        <p:spPr>
          <a:xfrm>
            <a:off x="5377987" y="4090539"/>
            <a:ext cx="4826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D8C16-1170-4634-8A18-900350509C2D}"/>
              </a:ext>
            </a:extLst>
          </p:cNvPr>
          <p:cNvSpPr txBox="1"/>
          <p:nvPr/>
        </p:nvSpPr>
        <p:spPr>
          <a:xfrm>
            <a:off x="5402188" y="4101006"/>
            <a:ext cx="426720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195A4D-1BFB-4669-92AA-3872F50E3F29}"/>
              </a:ext>
            </a:extLst>
          </p:cNvPr>
          <p:cNvSpPr/>
          <p:nvPr/>
        </p:nvSpPr>
        <p:spPr>
          <a:xfrm>
            <a:off x="6335143" y="4090538"/>
            <a:ext cx="4826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D8CD2C-7E44-4C69-8247-5DC9DDC42686}"/>
              </a:ext>
            </a:extLst>
          </p:cNvPr>
          <p:cNvSpPr txBox="1"/>
          <p:nvPr/>
        </p:nvSpPr>
        <p:spPr>
          <a:xfrm>
            <a:off x="6414029" y="4101005"/>
            <a:ext cx="352982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21FCFD-AD4D-437F-991F-00F03126DEA7}"/>
              </a:ext>
            </a:extLst>
          </p:cNvPr>
          <p:cNvSpPr txBox="1"/>
          <p:nvPr/>
        </p:nvSpPr>
        <p:spPr>
          <a:xfrm>
            <a:off x="1312409" y="1808985"/>
            <a:ext cx="2095445" cy="1710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44CDB2-22C6-4FD5-AFE3-DDA854A7DC09}"/>
              </a:ext>
            </a:extLst>
          </p:cNvPr>
          <p:cNvSpPr txBox="1"/>
          <p:nvPr/>
        </p:nvSpPr>
        <p:spPr>
          <a:xfrm>
            <a:off x="8748577" y="1808985"/>
            <a:ext cx="2095445" cy="1710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707A91-F329-413B-85CE-11738E57187B}"/>
              </a:ext>
            </a:extLst>
          </p:cNvPr>
          <p:cNvSpPr txBox="1"/>
          <p:nvPr/>
        </p:nvSpPr>
        <p:spPr>
          <a:xfrm>
            <a:off x="1312409" y="4241250"/>
            <a:ext cx="2095445" cy="1710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04FAB9-D06F-4C40-B00F-08F077692A20}"/>
              </a:ext>
            </a:extLst>
          </p:cNvPr>
          <p:cNvSpPr txBox="1"/>
          <p:nvPr/>
        </p:nvSpPr>
        <p:spPr>
          <a:xfrm>
            <a:off x="8748577" y="4241250"/>
            <a:ext cx="2095445" cy="1710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1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38422E-B032-4085-9FA5-975E68E08C0D}"/>
              </a:ext>
            </a:extLst>
          </p:cNvPr>
          <p:cNvSpPr/>
          <p:nvPr/>
        </p:nvSpPr>
        <p:spPr>
          <a:xfrm>
            <a:off x="957330" y="1602968"/>
            <a:ext cx="10796336" cy="21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32F12B-AF2F-4AE8-A948-FF4D2783C894}"/>
              </a:ext>
            </a:extLst>
          </p:cNvPr>
          <p:cNvSpPr/>
          <p:nvPr/>
        </p:nvSpPr>
        <p:spPr>
          <a:xfrm>
            <a:off x="957330" y="4268135"/>
            <a:ext cx="10796336" cy="180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9AD261-BC0A-4412-8C9B-6404A7C1A8C7}"/>
              </a:ext>
            </a:extLst>
          </p:cNvPr>
          <p:cNvSpPr txBox="1"/>
          <p:nvPr/>
        </p:nvSpPr>
        <p:spPr>
          <a:xfrm>
            <a:off x="1149835" y="1739877"/>
            <a:ext cx="10411326" cy="223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희망의 꾸며 이는 힘차게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긴지라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생생하며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있음으로써 사막이다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평화스러운 이상 불어 그들은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그들을 인간의 곧 주며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우리의 봄바람이다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그들은 가치를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보라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위하여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주는 심장은 커다란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갑 그들의 노래하며 바로 대한 생명을 칼이다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그들을 노년에게서 석가는 과실이 바로 </a:t>
            </a:r>
            <a:r>
              <a:rPr lang="ko-KR" altLang="en-US" sz="1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할지니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싹이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거선의 황금시대를 살 이상의 눈에 기쁘며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피가 얼마나 것이다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돋고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청춘은 불어 그와 </a:t>
            </a:r>
            <a:r>
              <a:rPr lang="ko-KR" altLang="en-US" sz="1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쓸쓸하랴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방황하였으며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인류의 소금이라 </a:t>
            </a:r>
            <a:r>
              <a:rPr lang="ko-KR" altLang="en-US" sz="1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아름다우냐</a:t>
            </a:r>
            <a:r>
              <a:rPr lang="en-US" altLang="ko-KR" sz="1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9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26863-0EF3-4717-B1F0-DF65034DF891}"/>
              </a:ext>
            </a:extLst>
          </p:cNvPr>
          <p:cNvSpPr txBox="1"/>
          <p:nvPr/>
        </p:nvSpPr>
        <p:spPr>
          <a:xfrm>
            <a:off x="3045938" y="4706470"/>
            <a:ext cx="6619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내용을 입력하세요</a:t>
            </a: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990DE525-65C2-4E58-8973-4606A4ED6AD9}"/>
              </a:ext>
            </a:extLst>
          </p:cNvPr>
          <p:cNvSpPr/>
          <p:nvPr/>
        </p:nvSpPr>
        <p:spPr>
          <a:xfrm flipV="1">
            <a:off x="5887681" y="3606178"/>
            <a:ext cx="1071063" cy="92333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4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5C7669-51BC-46A0-BFDB-5FB11F3C3865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231C1E-FE64-4384-8AA4-6C1E2D8E0D98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58DCAB-A06B-4545-9A76-42020DAA32D3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BEE761-02DA-4D2A-9528-D084FBDD5B06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5855A0-8196-4CB5-866A-A1C93D08F22C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D3CE8B-DD01-493E-8228-105B65E8E875}"/>
              </a:ext>
            </a:extLst>
          </p:cNvPr>
          <p:cNvSpPr txBox="1"/>
          <p:nvPr/>
        </p:nvSpPr>
        <p:spPr>
          <a:xfrm>
            <a:off x="3109318" y="38781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C69867-204A-4598-A4A7-D1790C87EF04}"/>
              </a:ext>
            </a:extLst>
          </p:cNvPr>
          <p:cNvSpPr txBox="1"/>
          <p:nvPr/>
        </p:nvSpPr>
        <p:spPr>
          <a:xfrm>
            <a:off x="5883522" y="38781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C9DD68-5D65-47C5-BCF6-CCA625D80E88}"/>
              </a:ext>
            </a:extLst>
          </p:cNvPr>
          <p:cNvSpPr txBox="1"/>
          <p:nvPr/>
        </p:nvSpPr>
        <p:spPr>
          <a:xfrm>
            <a:off x="8610782" y="38781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F711F-B965-423F-80AA-26FD19AB7D04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797B2D-B46C-4FE5-AFD4-162CBD3CB44F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298A8A-52BA-4EF6-BCBE-37AFA240D7D4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775BC-6499-42F4-A520-8BF7D3AC035E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D0EDDA-2A28-47CE-8FDD-1B2A38D4B929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725B33B-2458-4CAD-9CDC-025057B7ED27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CC6FAD-6220-433E-B5CD-F6CF2CD994A2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9BB5B5-F123-4BA8-803D-5192202B6161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ACF025-AF25-4A59-8B0C-E8B6898930E1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D03E03-DF25-4F09-A5EE-4D1A727E2FB8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1BAB56-88BB-4BF8-962C-CD9889805F67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3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6E6BDA-3EEA-42D2-9130-23F2E043AAD6}"/>
              </a:ext>
            </a:extLst>
          </p:cNvPr>
          <p:cNvSpPr/>
          <p:nvPr/>
        </p:nvSpPr>
        <p:spPr>
          <a:xfrm>
            <a:off x="957334" y="18170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38DCCC-71E2-4512-B31F-F7E3B6BD8F0E}"/>
              </a:ext>
            </a:extLst>
          </p:cNvPr>
          <p:cNvSpPr/>
          <p:nvPr/>
        </p:nvSpPr>
        <p:spPr>
          <a:xfrm>
            <a:off x="2595457" y="18170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69F5E-3591-4076-B95C-D6896E49114B}"/>
              </a:ext>
            </a:extLst>
          </p:cNvPr>
          <p:cNvSpPr txBox="1"/>
          <p:nvPr/>
        </p:nvSpPr>
        <p:spPr>
          <a:xfrm>
            <a:off x="1269436" y="2016952"/>
            <a:ext cx="95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첫째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A83BE-06F5-469D-9D2B-548FD0C3C93D}"/>
              </a:ext>
            </a:extLst>
          </p:cNvPr>
          <p:cNvSpPr txBox="1"/>
          <p:nvPr/>
        </p:nvSpPr>
        <p:spPr>
          <a:xfrm>
            <a:off x="2960806" y="2016953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EA9C4-A685-48D6-87DD-8C9CE3E2022D}"/>
              </a:ext>
            </a:extLst>
          </p:cNvPr>
          <p:cNvSpPr/>
          <p:nvPr/>
        </p:nvSpPr>
        <p:spPr>
          <a:xfrm>
            <a:off x="957332" y="3401933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A8F41E-083F-4153-AF85-E325F60EB621}"/>
              </a:ext>
            </a:extLst>
          </p:cNvPr>
          <p:cNvSpPr/>
          <p:nvPr/>
        </p:nvSpPr>
        <p:spPr>
          <a:xfrm>
            <a:off x="2595455" y="3401934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4B45F-1BEE-4973-9597-A3536F42AE14}"/>
              </a:ext>
            </a:extLst>
          </p:cNvPr>
          <p:cNvSpPr txBox="1"/>
          <p:nvPr/>
        </p:nvSpPr>
        <p:spPr>
          <a:xfrm>
            <a:off x="1269434" y="3601813"/>
            <a:ext cx="95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둘째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8BC2-ECCF-4F46-A04D-CD08574B549C}"/>
              </a:ext>
            </a:extLst>
          </p:cNvPr>
          <p:cNvSpPr txBox="1"/>
          <p:nvPr/>
        </p:nvSpPr>
        <p:spPr>
          <a:xfrm>
            <a:off x="2960804" y="3601814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0C9E58-BD61-47F6-A156-A8C6071844ED}"/>
              </a:ext>
            </a:extLst>
          </p:cNvPr>
          <p:cNvSpPr/>
          <p:nvPr/>
        </p:nvSpPr>
        <p:spPr>
          <a:xfrm>
            <a:off x="957330" y="498679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08C7C0-3562-4F62-935F-52676FF5A901}"/>
              </a:ext>
            </a:extLst>
          </p:cNvPr>
          <p:cNvSpPr/>
          <p:nvPr/>
        </p:nvSpPr>
        <p:spPr>
          <a:xfrm>
            <a:off x="2595453" y="498679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C2814A-B911-4EE7-8B02-3C2C73E4539E}"/>
              </a:ext>
            </a:extLst>
          </p:cNvPr>
          <p:cNvSpPr txBox="1"/>
          <p:nvPr/>
        </p:nvSpPr>
        <p:spPr>
          <a:xfrm>
            <a:off x="1269432" y="5186674"/>
            <a:ext cx="95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셋째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175F8D-4955-4C8E-A85D-67004313D0F7}"/>
              </a:ext>
            </a:extLst>
          </p:cNvPr>
          <p:cNvSpPr txBox="1"/>
          <p:nvPr/>
        </p:nvSpPr>
        <p:spPr>
          <a:xfrm>
            <a:off x="2960802" y="5186675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038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2A34BC-A8BB-4672-869F-57BDAF7F2605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0C57DF-61D2-49AF-B0E4-174A6FF83DA7}"/>
              </a:ext>
            </a:extLst>
          </p:cNvPr>
          <p:cNvSpPr txBox="1"/>
          <p:nvPr/>
        </p:nvSpPr>
        <p:spPr>
          <a:xfrm>
            <a:off x="768071" y="4888520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BE0FA1-1416-4D69-A940-F4CA7DB37C40}"/>
              </a:ext>
            </a:extLst>
          </p:cNvPr>
          <p:cNvSpPr txBox="1"/>
          <p:nvPr/>
        </p:nvSpPr>
        <p:spPr>
          <a:xfrm>
            <a:off x="1396714" y="4273064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09356A-474D-469F-929C-7E65F08C21C4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A7B3CF-89C8-41C1-B1EA-BD5BCD7B16D2}"/>
              </a:ext>
            </a:extLst>
          </p:cNvPr>
          <p:cNvSpPr txBox="1"/>
          <p:nvPr/>
        </p:nvSpPr>
        <p:spPr>
          <a:xfrm>
            <a:off x="4445991" y="4888520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7506F-B7F2-4BC6-9CDC-270A56A4EF63}"/>
              </a:ext>
            </a:extLst>
          </p:cNvPr>
          <p:cNvSpPr txBox="1"/>
          <p:nvPr/>
        </p:nvSpPr>
        <p:spPr>
          <a:xfrm>
            <a:off x="5074634" y="4273064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31922B-2DD4-471F-A4C5-E4B6FAF5FE89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FD744-E5C8-4A44-B4E3-F689A9AF5E22}"/>
              </a:ext>
            </a:extLst>
          </p:cNvPr>
          <p:cNvSpPr txBox="1"/>
          <p:nvPr/>
        </p:nvSpPr>
        <p:spPr>
          <a:xfrm>
            <a:off x="8123911" y="4888520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0BBDAC-C4E5-481D-896E-162C42977A11}"/>
              </a:ext>
            </a:extLst>
          </p:cNvPr>
          <p:cNvSpPr txBox="1"/>
          <p:nvPr/>
        </p:nvSpPr>
        <p:spPr>
          <a:xfrm>
            <a:off x="8752554" y="4273064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0192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BC2428-C307-40C1-A3F4-D25F3EC39719}"/>
              </a:ext>
            </a:extLst>
          </p:cNvPr>
          <p:cNvSpPr/>
          <p:nvPr/>
        </p:nvSpPr>
        <p:spPr>
          <a:xfrm>
            <a:off x="957330" y="1538109"/>
            <a:ext cx="5184222" cy="47032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차트 11">
                <a:extLst>
                  <a:ext uri="{FF2B5EF4-FFF2-40B4-BE49-F238E27FC236}">
                    <a16:creationId xmlns:a16="http://schemas.microsoft.com/office/drawing/2014/main" id="{7CB6E8E1-8736-49C6-80DD-4A7B96ECA0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31528649"/>
                  </p:ext>
                </p:extLst>
              </p:nvPr>
            </p:nvGraphicFramePr>
            <p:xfrm>
              <a:off x="1181539" y="2567636"/>
              <a:ext cx="4650898" cy="340455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2" name="차트 11">
                <a:extLst>
                  <a:ext uri="{FF2B5EF4-FFF2-40B4-BE49-F238E27FC236}">
                    <a16:creationId xmlns:a16="http://schemas.microsoft.com/office/drawing/2014/main" id="{7CB6E8E1-8736-49C6-80DD-4A7B96ECA0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1539" y="2567636"/>
                <a:ext cx="4650898" cy="340455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986380-52FE-45F0-B909-DAE55427F88C}"/>
              </a:ext>
            </a:extLst>
          </p:cNvPr>
          <p:cNvSpPr/>
          <p:nvPr/>
        </p:nvSpPr>
        <p:spPr>
          <a:xfrm>
            <a:off x="6542795" y="1538109"/>
            <a:ext cx="5167638" cy="470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082A249-E6F8-435C-87EC-4A9323D3D5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557871"/>
              </p:ext>
            </p:extLst>
          </p:nvPr>
        </p:nvGraphicFramePr>
        <p:xfrm>
          <a:off x="6778990" y="1825186"/>
          <a:ext cx="4713477" cy="4147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004C2B-BAE9-440B-9DCD-424A32C7304C}"/>
              </a:ext>
            </a:extLst>
          </p:cNvPr>
          <p:cNvSpPr/>
          <p:nvPr/>
        </p:nvSpPr>
        <p:spPr>
          <a:xfrm>
            <a:off x="1175296" y="1741585"/>
            <a:ext cx="4769404" cy="655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BE0C1-ED18-4E59-9936-F2EF30EA3EF9}"/>
              </a:ext>
            </a:extLst>
          </p:cNvPr>
          <p:cNvSpPr txBox="1"/>
          <p:nvPr/>
        </p:nvSpPr>
        <p:spPr>
          <a:xfrm>
            <a:off x="1776386" y="1818804"/>
            <a:ext cx="3461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390534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7A80435-C1CD-4ADA-8748-29F1A0DF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0132"/>
              </p:ext>
            </p:extLst>
          </p:nvPr>
        </p:nvGraphicFramePr>
        <p:xfrm>
          <a:off x="957330" y="1682145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DD575-6383-487F-BCEE-44EB593B75C0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228979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1651963" y="4495615"/>
            <a:ext cx="355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팀명과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조원역할</a:t>
            </a:r>
          </a:p>
        </p:txBody>
      </p:sp>
    </p:spTree>
    <p:extLst>
      <p:ext uri="{BB962C8B-B14F-4D97-AF65-F5344CB8AC3E}">
        <p14:creationId xmlns:p14="http://schemas.microsoft.com/office/powerpoint/2010/main" val="14320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1D64006A-9042-4644-8B1B-9315BDD314FA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96C1D013-E1FB-4A78-A057-1076C949A31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37E53-DCAE-41A9-922C-BC3C873664AD}"/>
              </a:ext>
            </a:extLst>
          </p:cNvPr>
          <p:cNvSpPr txBox="1"/>
          <p:nvPr/>
        </p:nvSpPr>
        <p:spPr>
          <a:xfrm>
            <a:off x="1583880" y="3016993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4047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75%</a:t>
            </a:r>
            <a:endParaRPr lang="ko-KR" altLang="en-US" sz="3200" dirty="0">
              <a:solidFill>
                <a:srgbClr val="4047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テキスト ボックス 17">
            <a:extLst>
              <a:ext uri="{FF2B5EF4-FFF2-40B4-BE49-F238E27FC236}">
                <a16:creationId xmlns:a16="http://schemas.microsoft.com/office/drawing/2014/main" id="{D9FD3927-1D97-492C-9077-59012AA3D18B}"/>
              </a:ext>
            </a:extLst>
          </p:cNvPr>
          <p:cNvSpPr txBox="1"/>
          <p:nvPr/>
        </p:nvSpPr>
        <p:spPr>
          <a:xfrm>
            <a:off x="1175034" y="5534139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소제목을 입력하세요</a:t>
            </a:r>
            <a:endParaRPr kumimoji="1" lang="ja-JP" altLang="en-US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9C02F4B1-C213-4565-B1A3-3EAB632E785B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CBAD5E32-9022-4650-91C4-D2A1DEF72A65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57C3F-716E-463E-BCE6-DFC353826A06}"/>
              </a:ext>
            </a:extLst>
          </p:cNvPr>
          <p:cNvSpPr txBox="1"/>
          <p:nvPr/>
        </p:nvSpPr>
        <p:spPr>
          <a:xfrm>
            <a:off x="5566418" y="3016993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4047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67%</a:t>
            </a:r>
            <a:endParaRPr lang="ko-KR" altLang="en-US" sz="3200" dirty="0">
              <a:solidFill>
                <a:srgbClr val="4047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テキスト ボックス 17">
            <a:extLst>
              <a:ext uri="{FF2B5EF4-FFF2-40B4-BE49-F238E27FC236}">
                <a16:creationId xmlns:a16="http://schemas.microsoft.com/office/drawing/2014/main" id="{9DFBD632-AA46-4860-AECF-177ED3C52249}"/>
              </a:ext>
            </a:extLst>
          </p:cNvPr>
          <p:cNvSpPr txBox="1"/>
          <p:nvPr/>
        </p:nvSpPr>
        <p:spPr>
          <a:xfrm>
            <a:off x="5157571" y="5534139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소제목을 입력하세요</a:t>
            </a:r>
            <a:endParaRPr kumimoji="1" lang="ja-JP" altLang="en-US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DF09F5-B842-4147-845D-0BF474B19599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원호 18">
            <a:extLst>
              <a:ext uri="{FF2B5EF4-FFF2-40B4-BE49-F238E27FC236}">
                <a16:creationId xmlns:a16="http://schemas.microsoft.com/office/drawing/2014/main" id="{953D4B51-0ECC-4F45-83DB-AD6466223102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58052E1F-44D0-4718-B3E7-DAD083A1FAB0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F58484-7FC3-432E-B8D0-075757B7F8C9}"/>
              </a:ext>
            </a:extLst>
          </p:cNvPr>
          <p:cNvSpPr txBox="1"/>
          <p:nvPr/>
        </p:nvSpPr>
        <p:spPr>
          <a:xfrm>
            <a:off x="9548953" y="3016993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4047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51%</a:t>
            </a:r>
            <a:endParaRPr lang="ko-KR" altLang="en-US" sz="3200" dirty="0">
              <a:solidFill>
                <a:srgbClr val="4047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テキスト ボックス 17">
            <a:extLst>
              <a:ext uri="{FF2B5EF4-FFF2-40B4-BE49-F238E27FC236}">
                <a16:creationId xmlns:a16="http://schemas.microsoft.com/office/drawing/2014/main" id="{A8FAE87A-DA6F-4987-A12F-5F804C881158}"/>
              </a:ext>
            </a:extLst>
          </p:cNvPr>
          <p:cNvSpPr txBox="1"/>
          <p:nvPr/>
        </p:nvSpPr>
        <p:spPr>
          <a:xfrm>
            <a:off x="9140107" y="5534139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소제목을 입력하세요</a:t>
            </a:r>
            <a:endParaRPr kumimoji="1" lang="ja-JP" altLang="en-US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B3613E4-030C-4773-A79E-A36DC8028326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4BEED1-179A-4E82-BBD9-7D09F2D841B6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4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pic>
        <p:nvPicPr>
          <p:cNvPr id="240" name="그래픽 239" descr="사람">
            <a:extLst>
              <a:ext uri="{FF2B5EF4-FFF2-40B4-BE49-F238E27FC236}">
                <a16:creationId xmlns:a16="http://schemas.microsoft.com/office/drawing/2014/main" id="{7908A505-74DB-43E5-A5D9-B29F24E2B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6540" y="2199931"/>
            <a:ext cx="966975" cy="966975"/>
          </a:xfrm>
          <a:prstGeom prst="rect">
            <a:avLst/>
          </a:prstGeom>
        </p:spPr>
      </p:pic>
      <p:pic>
        <p:nvPicPr>
          <p:cNvPr id="241" name="그래픽 240" descr="사람">
            <a:extLst>
              <a:ext uri="{FF2B5EF4-FFF2-40B4-BE49-F238E27FC236}">
                <a16:creationId xmlns:a16="http://schemas.microsoft.com/office/drawing/2014/main" id="{BE5B46D0-75B5-4345-982A-5B5A467F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423" y="2199931"/>
            <a:ext cx="966975" cy="966975"/>
          </a:xfrm>
          <a:prstGeom prst="rect">
            <a:avLst/>
          </a:prstGeom>
        </p:spPr>
      </p:pic>
      <p:pic>
        <p:nvPicPr>
          <p:cNvPr id="242" name="그래픽 241" descr="사람">
            <a:extLst>
              <a:ext uri="{FF2B5EF4-FFF2-40B4-BE49-F238E27FC236}">
                <a16:creationId xmlns:a16="http://schemas.microsoft.com/office/drawing/2014/main" id="{C47522EE-4389-4693-9FD2-8C40286A3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0306" y="2199931"/>
            <a:ext cx="966975" cy="966975"/>
          </a:xfrm>
          <a:prstGeom prst="rect">
            <a:avLst/>
          </a:prstGeom>
        </p:spPr>
      </p:pic>
      <p:pic>
        <p:nvPicPr>
          <p:cNvPr id="243" name="그래픽 242" descr="사람">
            <a:extLst>
              <a:ext uri="{FF2B5EF4-FFF2-40B4-BE49-F238E27FC236}">
                <a16:creationId xmlns:a16="http://schemas.microsoft.com/office/drawing/2014/main" id="{5E2EB834-B54F-4EDB-BE3E-A66C985E5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188" y="2199931"/>
            <a:ext cx="966975" cy="966975"/>
          </a:xfrm>
          <a:prstGeom prst="rect">
            <a:avLst/>
          </a:prstGeom>
        </p:spPr>
      </p:pic>
      <p:pic>
        <p:nvPicPr>
          <p:cNvPr id="244" name="그래픽 243" descr="사람">
            <a:extLst>
              <a:ext uri="{FF2B5EF4-FFF2-40B4-BE49-F238E27FC236}">
                <a16:creationId xmlns:a16="http://schemas.microsoft.com/office/drawing/2014/main" id="{2E5C692D-0D4F-4EEB-8151-3635E850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071" y="2199931"/>
            <a:ext cx="966975" cy="966975"/>
          </a:xfrm>
          <a:prstGeom prst="rect">
            <a:avLst/>
          </a:prstGeom>
        </p:spPr>
      </p:pic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89F12456-2469-4D56-8A21-C0C8E00BA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0954" y="2199931"/>
            <a:ext cx="966975" cy="966975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BE2E82DB-5E77-472F-8394-A9275197D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7836" y="2199931"/>
            <a:ext cx="966975" cy="966975"/>
          </a:xfrm>
          <a:prstGeom prst="rect">
            <a:avLst/>
          </a:prstGeom>
        </p:spPr>
      </p:pic>
      <p:pic>
        <p:nvPicPr>
          <p:cNvPr id="247" name="그래픽 246" descr="사람">
            <a:extLst>
              <a:ext uri="{FF2B5EF4-FFF2-40B4-BE49-F238E27FC236}">
                <a16:creationId xmlns:a16="http://schemas.microsoft.com/office/drawing/2014/main" id="{626E1CB2-C01D-48F4-BC66-4390659AA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4719" y="2199931"/>
            <a:ext cx="966975" cy="966975"/>
          </a:xfrm>
          <a:prstGeom prst="rect">
            <a:avLst/>
          </a:prstGeom>
        </p:spPr>
      </p:pic>
      <p:pic>
        <p:nvPicPr>
          <p:cNvPr id="248" name="그래픽 247" descr="사람">
            <a:extLst>
              <a:ext uri="{FF2B5EF4-FFF2-40B4-BE49-F238E27FC236}">
                <a16:creationId xmlns:a16="http://schemas.microsoft.com/office/drawing/2014/main" id="{B85B5C21-99DF-4447-B006-DAACCD7F9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1602" y="2199931"/>
            <a:ext cx="966975" cy="966975"/>
          </a:xfrm>
          <a:prstGeom prst="rect">
            <a:avLst/>
          </a:prstGeom>
        </p:spPr>
      </p:pic>
      <p:pic>
        <p:nvPicPr>
          <p:cNvPr id="249" name="그래픽 248" descr="사람">
            <a:extLst>
              <a:ext uri="{FF2B5EF4-FFF2-40B4-BE49-F238E27FC236}">
                <a16:creationId xmlns:a16="http://schemas.microsoft.com/office/drawing/2014/main" id="{C9F55F08-0BD7-4F3C-BD89-A28303114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8485" y="2199931"/>
            <a:ext cx="966975" cy="966975"/>
          </a:xfrm>
          <a:prstGeom prst="rect">
            <a:avLst/>
          </a:prstGeom>
        </p:spPr>
      </p:pic>
      <p:sp>
        <p:nvSpPr>
          <p:cNvPr id="250" name="양쪽 대괄호 249">
            <a:extLst>
              <a:ext uri="{FF2B5EF4-FFF2-40B4-BE49-F238E27FC236}">
                <a16:creationId xmlns:a16="http://schemas.microsoft.com/office/drawing/2014/main" id="{EA677C55-4024-499C-AB94-0FF2178A9D87}"/>
              </a:ext>
            </a:extLst>
          </p:cNvPr>
          <p:cNvSpPr/>
          <p:nvPr/>
        </p:nvSpPr>
        <p:spPr>
          <a:xfrm>
            <a:off x="1234263" y="1850746"/>
            <a:ext cx="9723474" cy="1665346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FC462C9-9CF1-46CC-8F9C-72171C7CC6D1}"/>
              </a:ext>
            </a:extLst>
          </p:cNvPr>
          <p:cNvSpPr txBox="1"/>
          <p:nvPr/>
        </p:nvSpPr>
        <p:spPr>
          <a:xfrm>
            <a:off x="3319809" y="1522198"/>
            <a:ext cx="558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중               </a:t>
            </a:r>
            <a:r>
              <a:rPr lang="ja-JP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○○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응답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AF65B72-DCDA-44AB-B033-7CF8AB8A74D0}"/>
              </a:ext>
            </a:extLst>
          </p:cNvPr>
          <p:cNvSpPr/>
          <p:nvPr/>
        </p:nvSpPr>
        <p:spPr>
          <a:xfrm>
            <a:off x="4648939" y="1445763"/>
            <a:ext cx="1015324" cy="685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6B98CC96-875D-4066-BFE3-B2A2F06F7D5F}"/>
              </a:ext>
            </a:extLst>
          </p:cNvPr>
          <p:cNvSpPr txBox="1"/>
          <p:nvPr/>
        </p:nvSpPr>
        <p:spPr>
          <a:xfrm>
            <a:off x="4708059" y="1435396"/>
            <a:ext cx="89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</a:p>
        </p:txBody>
      </p:sp>
      <p:pic>
        <p:nvPicPr>
          <p:cNvPr id="254" name="그래픽 253" descr="여자">
            <a:extLst>
              <a:ext uri="{FF2B5EF4-FFF2-40B4-BE49-F238E27FC236}">
                <a16:creationId xmlns:a16="http://schemas.microsoft.com/office/drawing/2014/main" id="{25D0151B-CC10-410D-9387-6E3E135C5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6540" y="4878770"/>
            <a:ext cx="966975" cy="966975"/>
          </a:xfrm>
          <a:prstGeom prst="rect">
            <a:avLst/>
          </a:prstGeom>
        </p:spPr>
      </p:pic>
      <p:pic>
        <p:nvPicPr>
          <p:cNvPr id="255" name="그래픽 254" descr="여자">
            <a:extLst>
              <a:ext uri="{FF2B5EF4-FFF2-40B4-BE49-F238E27FC236}">
                <a16:creationId xmlns:a16="http://schemas.microsoft.com/office/drawing/2014/main" id="{23AE8402-DCA1-43CA-8381-9DF3C4F8C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3423" y="4878770"/>
            <a:ext cx="966975" cy="966975"/>
          </a:xfrm>
          <a:prstGeom prst="rect">
            <a:avLst/>
          </a:prstGeom>
        </p:spPr>
      </p:pic>
      <p:pic>
        <p:nvPicPr>
          <p:cNvPr id="256" name="그래픽 255" descr="여자">
            <a:extLst>
              <a:ext uri="{FF2B5EF4-FFF2-40B4-BE49-F238E27FC236}">
                <a16:creationId xmlns:a16="http://schemas.microsoft.com/office/drawing/2014/main" id="{A8DEE969-FEFA-468A-B63E-5D505FA3D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0306" y="4878770"/>
            <a:ext cx="966975" cy="966975"/>
          </a:xfrm>
          <a:prstGeom prst="rect">
            <a:avLst/>
          </a:prstGeom>
        </p:spPr>
      </p:pic>
      <p:pic>
        <p:nvPicPr>
          <p:cNvPr id="257" name="그래픽 256" descr="여자">
            <a:extLst>
              <a:ext uri="{FF2B5EF4-FFF2-40B4-BE49-F238E27FC236}">
                <a16:creationId xmlns:a16="http://schemas.microsoft.com/office/drawing/2014/main" id="{F473F977-27F0-42AD-A2F3-283AA9A78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7188" y="4878770"/>
            <a:ext cx="966975" cy="966975"/>
          </a:xfrm>
          <a:prstGeom prst="rect">
            <a:avLst/>
          </a:prstGeom>
        </p:spPr>
      </p:pic>
      <p:pic>
        <p:nvPicPr>
          <p:cNvPr id="258" name="그래픽 257" descr="여자">
            <a:extLst>
              <a:ext uri="{FF2B5EF4-FFF2-40B4-BE49-F238E27FC236}">
                <a16:creationId xmlns:a16="http://schemas.microsoft.com/office/drawing/2014/main" id="{CA1E28A1-BE6D-42E2-BFD1-E3965A0A2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4071" y="4878770"/>
            <a:ext cx="966975" cy="966975"/>
          </a:xfrm>
          <a:prstGeom prst="rect">
            <a:avLst/>
          </a:prstGeom>
        </p:spPr>
      </p:pic>
      <p:pic>
        <p:nvPicPr>
          <p:cNvPr id="259" name="그래픽 258" descr="여자">
            <a:extLst>
              <a:ext uri="{FF2B5EF4-FFF2-40B4-BE49-F238E27FC236}">
                <a16:creationId xmlns:a16="http://schemas.microsoft.com/office/drawing/2014/main" id="{E07A395B-46C7-435B-923A-23669B4B8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0954" y="4878770"/>
            <a:ext cx="966975" cy="966975"/>
          </a:xfrm>
          <a:prstGeom prst="rect">
            <a:avLst/>
          </a:prstGeom>
        </p:spPr>
      </p:pic>
      <p:pic>
        <p:nvPicPr>
          <p:cNvPr id="260" name="그래픽 259" descr="여자">
            <a:extLst>
              <a:ext uri="{FF2B5EF4-FFF2-40B4-BE49-F238E27FC236}">
                <a16:creationId xmlns:a16="http://schemas.microsoft.com/office/drawing/2014/main" id="{D43557D0-3513-4038-BC2C-6E326961B2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7836" y="4878770"/>
            <a:ext cx="966975" cy="966975"/>
          </a:xfrm>
          <a:prstGeom prst="rect">
            <a:avLst/>
          </a:prstGeom>
        </p:spPr>
      </p:pic>
      <p:pic>
        <p:nvPicPr>
          <p:cNvPr id="261" name="그래픽 260" descr="여자">
            <a:extLst>
              <a:ext uri="{FF2B5EF4-FFF2-40B4-BE49-F238E27FC236}">
                <a16:creationId xmlns:a16="http://schemas.microsoft.com/office/drawing/2014/main" id="{14E82870-3FBD-4412-A494-F75C87C24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4719" y="4878770"/>
            <a:ext cx="966975" cy="966975"/>
          </a:xfrm>
          <a:prstGeom prst="rect">
            <a:avLst/>
          </a:prstGeom>
        </p:spPr>
      </p:pic>
      <p:pic>
        <p:nvPicPr>
          <p:cNvPr id="262" name="그래픽 261" descr="여자">
            <a:extLst>
              <a:ext uri="{FF2B5EF4-FFF2-40B4-BE49-F238E27FC236}">
                <a16:creationId xmlns:a16="http://schemas.microsoft.com/office/drawing/2014/main" id="{66D564F1-94E1-40B8-B13E-F49B3770F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1602" y="4878770"/>
            <a:ext cx="966975" cy="966975"/>
          </a:xfrm>
          <a:prstGeom prst="rect">
            <a:avLst/>
          </a:prstGeom>
        </p:spPr>
      </p:pic>
      <p:pic>
        <p:nvPicPr>
          <p:cNvPr id="263" name="그래픽 262" descr="여자">
            <a:extLst>
              <a:ext uri="{FF2B5EF4-FFF2-40B4-BE49-F238E27FC236}">
                <a16:creationId xmlns:a16="http://schemas.microsoft.com/office/drawing/2014/main" id="{FD89916D-CE69-46AA-8BEE-67E6C504F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8485" y="4878770"/>
            <a:ext cx="966975" cy="966975"/>
          </a:xfrm>
          <a:prstGeom prst="rect">
            <a:avLst/>
          </a:prstGeom>
        </p:spPr>
      </p:pic>
      <p:sp>
        <p:nvSpPr>
          <p:cNvPr id="264" name="양쪽 대괄호 263">
            <a:extLst>
              <a:ext uri="{FF2B5EF4-FFF2-40B4-BE49-F238E27FC236}">
                <a16:creationId xmlns:a16="http://schemas.microsoft.com/office/drawing/2014/main" id="{6C3689D6-8D8B-48A1-AF28-0A80D3C3CF15}"/>
              </a:ext>
            </a:extLst>
          </p:cNvPr>
          <p:cNvSpPr/>
          <p:nvPr/>
        </p:nvSpPr>
        <p:spPr>
          <a:xfrm>
            <a:off x="1234263" y="4529585"/>
            <a:ext cx="9723474" cy="1665346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4F58F45-8260-44A9-AA72-C02A77D46BBF}"/>
              </a:ext>
            </a:extLst>
          </p:cNvPr>
          <p:cNvSpPr txBox="1"/>
          <p:nvPr/>
        </p:nvSpPr>
        <p:spPr>
          <a:xfrm>
            <a:off x="3398244" y="4099606"/>
            <a:ext cx="5517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중          이 </a:t>
            </a:r>
            <a:r>
              <a:rPr lang="ja-JP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○○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응답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35DC58C-0E32-4A0E-9AD3-BA9CE6203257}"/>
              </a:ext>
            </a:extLst>
          </p:cNvPr>
          <p:cNvSpPr/>
          <p:nvPr/>
        </p:nvSpPr>
        <p:spPr>
          <a:xfrm>
            <a:off x="4680470" y="4017359"/>
            <a:ext cx="1015324" cy="685632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BB1CF5E-47E5-490B-9112-BBA3FD875E5B}"/>
              </a:ext>
            </a:extLst>
          </p:cNvPr>
          <p:cNvSpPr txBox="1"/>
          <p:nvPr/>
        </p:nvSpPr>
        <p:spPr>
          <a:xfrm>
            <a:off x="4739591" y="4006992"/>
            <a:ext cx="88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59192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D0BBD2-3216-4142-9B42-B2F2025EE140}"/>
              </a:ext>
            </a:extLst>
          </p:cNvPr>
          <p:cNvSpPr/>
          <p:nvPr/>
        </p:nvSpPr>
        <p:spPr>
          <a:xfrm>
            <a:off x="1092764" y="5005168"/>
            <a:ext cx="9843482" cy="13706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1D033-EF07-4B55-A24D-90853D122EE8}"/>
              </a:ext>
            </a:extLst>
          </p:cNvPr>
          <p:cNvSpPr txBox="1"/>
          <p:nvPr/>
        </p:nvSpPr>
        <p:spPr>
          <a:xfrm>
            <a:off x="3427833" y="5315300"/>
            <a:ext cx="5346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요약 내용을 입력하세요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ADB58D3-259B-4114-A3BC-5B36B0A88822}"/>
              </a:ext>
            </a:extLst>
          </p:cNvPr>
          <p:cNvSpPr/>
          <p:nvPr/>
        </p:nvSpPr>
        <p:spPr>
          <a:xfrm>
            <a:off x="8121316" y="1466486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D0AA25-FAF3-47E5-971A-226B6C5C7CCD}"/>
              </a:ext>
            </a:extLst>
          </p:cNvPr>
          <p:cNvGrpSpPr/>
          <p:nvPr/>
        </p:nvGrpSpPr>
        <p:grpSpPr>
          <a:xfrm>
            <a:off x="1278324" y="1466486"/>
            <a:ext cx="2738208" cy="2738208"/>
            <a:chOff x="1171078" y="1466486"/>
            <a:chExt cx="2738208" cy="273820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4C33B75-E6BA-44A4-AE2A-10AEC86581E5}"/>
                </a:ext>
              </a:extLst>
            </p:cNvPr>
            <p:cNvSpPr/>
            <p:nvPr/>
          </p:nvSpPr>
          <p:spPr>
            <a:xfrm>
              <a:off x="1171078" y="1466486"/>
              <a:ext cx="2738208" cy="2738208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E6BEEC-6E54-401D-BF9B-0635213FB30E}"/>
                </a:ext>
              </a:extLst>
            </p:cNvPr>
            <p:cNvSpPr txBox="1"/>
            <p:nvPr/>
          </p:nvSpPr>
          <p:spPr>
            <a:xfrm>
              <a:off x="2140222" y="2490545"/>
              <a:ext cx="5950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</a:t>
              </a:r>
              <a:endParaRPr lang="ko-KR" altLang="en-US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F69761-E99E-45B9-9150-4FD79FFAC2FA}"/>
              </a:ext>
            </a:extLst>
          </p:cNvPr>
          <p:cNvSpPr txBox="1"/>
          <p:nvPr/>
        </p:nvSpPr>
        <p:spPr>
          <a:xfrm>
            <a:off x="9203321" y="244635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lang="ko-KR" altLang="en-US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24C4E3EE-D065-4AF3-A628-65140D88E2C8}"/>
              </a:ext>
            </a:extLst>
          </p:cNvPr>
          <p:cNvSpPr/>
          <p:nvPr/>
        </p:nvSpPr>
        <p:spPr>
          <a:xfrm rot="16200000">
            <a:off x="5689449" y="1021226"/>
            <a:ext cx="809514" cy="7158372"/>
          </a:xfrm>
          <a:prstGeom prst="leftBrace">
            <a:avLst>
              <a:gd name="adj1" fmla="val 61839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6E080BC-B455-4EEF-B292-25344F9A9220}"/>
              </a:ext>
            </a:extLst>
          </p:cNvPr>
          <p:cNvCxnSpPr/>
          <p:nvPr/>
        </p:nvCxnSpPr>
        <p:spPr>
          <a:xfrm>
            <a:off x="6100997" y="4038937"/>
            <a:ext cx="0" cy="11229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14709C-E83F-4D4D-9210-DA0DE102E6D8}"/>
              </a:ext>
            </a:extLst>
          </p:cNvPr>
          <p:cNvGrpSpPr/>
          <p:nvPr/>
        </p:nvGrpSpPr>
        <p:grpSpPr>
          <a:xfrm>
            <a:off x="4731893" y="1466486"/>
            <a:ext cx="2738208" cy="2738208"/>
            <a:chOff x="4200880" y="1466486"/>
            <a:chExt cx="2738208" cy="273820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C71487-9190-4703-8263-14AAEF09E66E}"/>
                </a:ext>
              </a:extLst>
            </p:cNvPr>
            <p:cNvSpPr/>
            <p:nvPr/>
          </p:nvSpPr>
          <p:spPr>
            <a:xfrm>
              <a:off x="4200880" y="1466486"/>
              <a:ext cx="2738208" cy="2738208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58703-0ABC-4726-9993-F10081B71526}"/>
                </a:ext>
              </a:extLst>
            </p:cNvPr>
            <p:cNvSpPr txBox="1"/>
            <p:nvPr/>
          </p:nvSpPr>
          <p:spPr>
            <a:xfrm>
              <a:off x="5303730" y="2450870"/>
              <a:ext cx="5309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0983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39F1F9-6353-4B74-9D47-6BA4060C42E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0666B2-EE09-4299-B928-8022258009E6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1CFC11-F9C5-4E6B-9EA4-01F6B3BA7334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F600B13-259E-4864-8F93-BBEF748CD3C8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1286B35-B64F-4A79-85E5-CF242505C2E7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910288B-4648-4064-BA5A-6CC418DF0F0C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79C4772-CF14-4DF8-AF6C-9CB68291F1E8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D2C1B46-AE62-4DA9-9DCF-88ECB920BDFF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6BF9545-461C-4019-93EA-2F73FA29EAAE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9A9986-3C25-49AC-A215-33DAB5E171DA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A4D481D-B822-43A2-86B2-3C372FD286F8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C95332C-B524-48A1-A3E5-B34C758971F3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54D7B9-FCC6-460A-985D-FB43AEF9F3FA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0009341-4CAB-411F-9594-E269A8A7DA4C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B5EB83A-81C2-4336-AD3E-849B0D800915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C63E09F-69EA-4FA7-822A-1E5254819435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1383D75-953E-479E-85D7-9873362AD33C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691040D-E546-483F-B6FA-615EDB45548F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FCB7EDD-4DB0-4DAA-8273-208C01043D3A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ED07F6F-1F35-403D-B29F-9BAD1BE52030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8218B23-082D-40B8-9DA3-1C3BED3CCEB4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37ECE2-987D-4EAC-BCF5-69838BA625F4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3E1D912-6A50-43F0-A76F-9370BA711F9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634BCF9-95B7-4E6D-88C6-70CD4BC40462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8013395-AFDE-4C37-82A9-EC43822D3225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5EE63DE-7B50-437E-B287-F357A92AC749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14DFC63-A288-4F30-9522-FE6D9474A967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8E00DD2-02C1-4EAD-B8CB-F524A75299A8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FC2D5C0-FD0E-45BA-BCC9-E8CF0E080A53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856D17D-41FB-4EFE-A1FD-3E5BAF3388B5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2310EA6-43B8-4CA0-9152-08598CD9A55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3E75DEC-6435-49B9-B904-96DA78AE6B24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D79880-A668-450E-AA3A-C1BBC3421177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D15082E-C15B-4722-A486-1D024A13C920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DDCDACE-BEB0-432C-9187-39BA8C123A39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BED605B-8432-42DD-9933-8724D4753AA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1133C21-88F4-4F59-BFF9-D36EFF8F8CB0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0F11928-4AED-492C-A7EC-306ABCACE981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18DFE6F-E211-45C9-B729-564386114259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9D14F67-8E15-4C7C-81CE-CDE004F42578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0A901CF-67FF-4C9A-88A6-352FA1C1EE71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3FC40C2-5E7C-41A2-85A2-AC83AA69F995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D4CA587-B1FF-4B1A-AA9C-50F43E71FE65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6174398-6EC7-4656-A38C-AAEE4E6A0BCE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8E5AC70-B194-4F45-96DC-8BE8A28398E2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4FEEE28-D140-45E3-AED5-56477BC30403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DA473C2-6A6F-44F9-AE96-404A23B0951D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BFFFBE3-05FA-45E4-BEE2-9B8CD851A19B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9D84791-D16A-45D8-8023-C1D55A1764BD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6D5E8E8-D44E-4646-83E0-A44EF2C5E244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70D8595-9469-47A9-9ADD-14C398C97251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CA8FB85-0AD2-4472-A138-8E342DB2CD70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56FD474-23F1-4225-AD48-68E0CE97C5D2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FF41B69D-A714-4899-9778-918629ABD1AE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39D3C64-F684-4D90-B8FC-002FDF06385C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420A4E8-8838-4DFC-A924-633997C13DA0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BEF14DD-8D04-45C7-8764-AF31A3DEC0C7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7CFB44E-98E3-478B-A807-F9A2624B292B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CA4CE49-705D-4CDD-9705-89CB8AC317BE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EE1656E-DC59-4FFB-94E5-F8B9FA7B0155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6E8DC62-F5CE-4443-876C-7C10A2699DF4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4DADDD6-576D-4955-A82C-B2D88DEB19A6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4F807D0-7B41-49F5-82DD-994F96EC43B7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64550E3-5B5B-448B-8675-65C2D5FE3D01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7468A4F-1845-478C-8A6C-DAACC3A230E1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6812F4B-F4BD-4789-8B77-3A56C5F31E61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EC10B1F-9E82-4BEB-A15C-EE873823CCA7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9F31411-FA56-4599-83A6-40BB22D1C75A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E906A26-B24B-4709-8A3A-C7A25EC2D724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D986F99-4CB8-4030-9410-4039001D574D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6B3CD36-3C48-4003-B62D-1BDD8BF66140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23AE46C-768E-463A-9B0D-F22F4C14CBED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A9A21F7-9B8D-4895-BAD0-4F39CE26C99A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006F216-5FCC-48F9-AF7F-EFF72AB91B91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22DDC7B-1572-4CD6-8F42-CD70A1C7DE7F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90BD797-BE6A-4200-B63A-3FCA4244E0F7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B088664-DE3D-408D-A1B5-C7E7BC9D893D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5417361-38DF-4C45-8669-666AF008E500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4E09C84-BA7F-41E0-B4F5-A0B9C3BE2B64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089B5FB-1AD4-4089-8FB1-8493C4BB8CFC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A20E6F-922D-44B1-B6F3-E72EB4309CB4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86D3F9B-0AD3-426B-8C31-A18395418AD8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50B910A-DC99-47B6-8C71-7EF7AD950E3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4D057F29-5D0C-4612-BAEE-6E7F522555E2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AA2642FC-D890-4333-9117-39345A702BA2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505F5981-22EF-4B02-A0E4-A8D253605960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E0E04FC-9784-48F7-A8C7-6BDAC4FFDB40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8F4BEA9-1599-4B90-B760-8838A800E21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D8F4FA3-5041-45BE-83A9-61BDA19426B1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C6627-32D2-4BCC-8C16-9FE50CAA1071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A9FA946-D6DB-4BCF-8EA4-97D09A220765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956994F-C755-4797-B3B4-8DB917A1FB7D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A230E0D-7A50-4FE0-87F4-9503B8352328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CF1F3961-A2A5-4E66-B192-27CCB126D5F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58AE217-ABF9-42AA-A923-B4F1A805B953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A5C8C993-031A-4873-B557-D53D5C1C0711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D716486-E47B-4FE5-936D-629C3A52B1AC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F7E19F4-763A-46A6-9846-792883CA851D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7544CE4-DB20-408E-A763-7A38F7B4A417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667BFFD-486C-403A-9466-BA0477212496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0199267-8482-405D-8759-419F23B569AF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994C6144-FC29-49CC-ACDA-C6BB66922FF2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1E5BC3A-E995-4D5C-9627-1E05D83D0A2F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D8A08F5-3164-4BA2-B6E6-AEACC78DCEEB}"/>
              </a:ext>
            </a:extLst>
          </p:cNvPr>
          <p:cNvSpPr txBox="1"/>
          <p:nvPr/>
        </p:nvSpPr>
        <p:spPr>
          <a:xfrm>
            <a:off x="2584557" y="5552033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0249C8A-7D2B-4F88-8E5F-76555950BAB5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A846B30-73AB-4FA4-954C-E5BE3EF8A789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9120E2A-5129-4383-8434-8B1FADFBFE98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1A9B1D5-B720-4FCB-A086-BF9D187A652C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2887BFB5-9BBA-4939-A456-926E5240B7B1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947FBD-C823-4426-8D5A-7697DE60441C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F1882C0-BEF4-4E67-BCED-ECF17D276D5B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7A06AEB-0B23-49FE-9C61-F673CF203CCB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6B9ED17-B7D6-4264-B065-09646B49E997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39F31C8-D275-4E71-A761-0EC0B4CC3A5E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8C0A2674-8787-4587-A522-9F6CAA4BCD0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ABAB48C-E73D-4176-BDD4-7BED7338443C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1B08DC0-9290-4935-BF4E-708E79874492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9B547BBE-69B6-4CD1-AE9C-99BD94425125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2A2BBBC-145D-41C9-9F75-847ADE686DCC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CF13461-6763-40DA-9A2B-FEDC07CE2725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65F27C2-962F-4195-903C-22E425E87EFA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4078B7B-B727-4E88-BE64-ADAD1C958696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C7788111-846E-4717-901A-FD3185F4A555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3DD67AD-2B55-4ACA-B011-964BAC7ADDF6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EC687A51-EBFA-4049-95FA-3FB78DA3113D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DBF9D660-3A5A-408E-87BB-6FFFAD33370A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8209D66-7ACE-432E-A4AF-9993154B0CBE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A51B5987-449C-4076-B550-7E8E16320A79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A31BA-4E84-4D63-8E8C-FDAD352ADBF7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5B52BC92-42C6-479E-9A4D-A159AAAE1B84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9F169AE-5E54-4FC8-8779-1C307E050B96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9A9AC98-BC25-411E-B4D9-EBC65BA71427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428E9AA-EAB8-45F7-96A6-6033B7BF18D0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52929744-0B93-40B1-BDEC-0C311DFD7B35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386369-3832-4CEA-A95B-6765B6CD88A0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85CDFFFB-B599-48D9-B566-A5D164DCFD5D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014889D-438A-4DB7-8186-778981745FA4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C36BE4B3-053A-4ED8-9EE1-CBD2719A12DD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8B7F341D-2A19-4430-8543-6B60218FA1DE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475F949-A565-42D1-B904-08AC2FDD421D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BBAE5872-A8EC-45E4-886B-EA373EF7796E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76114D6-1718-4CD8-B7A6-0FE81AAA031B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821E57-DA4C-467E-A670-9345C6D1BE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D9D282F2-1310-47EC-8B5B-40DBFE5A726F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0A3169EC-E367-4E8C-B1A6-C87CAF2579C4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B6E9A52-05EA-40BA-86ED-D853F6343D30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CE61459-3093-45A5-9F4F-03993466AAB8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8F951A3-FE06-41BD-989F-AE9F9A7E5F3F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2C58DED-6DB2-486B-BE7D-23A012D9CB59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D8A3A1B6-B26A-4E3A-A340-4F7F2C0C152D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0B89CAF6-3DD8-41C0-9024-CC2874BF30DC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37D9D0D3-73C9-43FA-9AEC-054D8C7B8EAE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8D002E-9D95-4428-8F8A-C8429909C58E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3AF3CBC-CFC9-4CD5-B0DB-3DA29ADB4E3E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9D387504-E6C8-4F66-8CAC-81C717502ACF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B35AEB1-042F-4291-B70E-9FFED7842980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3C17202-D456-4DA9-9ECB-88F33C91A443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2844234-8B37-4990-B2EA-82957D76C40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15459B73-6A87-4D2A-9F4C-C642CC4889B2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4B6C640-99D7-49C2-9020-5CE19C5C9EA6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E5355DB0-1306-4917-A390-0FB2F1A902CB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27979DC-AA16-4A78-BD49-C6D8A159D7BC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8C5BA65-B104-45F9-8F03-8A46A4057D88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1A3E0DAF-1B7D-4F2A-BB69-6E7B823D761F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35008626-BD73-4CAF-9719-D54F8925FF3B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91BB737F-2D7A-436C-99B0-5B5A1530175B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C02D802-583D-49CB-AC8D-DDCFC2463B5B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65F68B73-9FD5-4029-9567-59B0F7C012DC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0E5C989-B460-4B9E-B7EB-B45C6189230E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23B9536-F85D-4D66-81F0-76468C2148F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83F07DF3-055C-488F-AD43-2419D698F5EE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8D26AF08-EE15-4CE8-B135-BAA4FEC86211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4792A285-D1F6-4F4A-8707-AE73951741F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B96FDF0-EBA7-4676-8228-8E122C805301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C19EE3E-2DBD-4341-84F1-07C31F56C0D0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A176E0E-B741-4097-B722-246D321B731D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4F2545B-EA20-4E65-AAF9-2E7689834ACE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E5CB5CA7-79AF-4A75-A272-1F4D975918C5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78602E3-783B-465A-8477-8013BD941F6E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0BF3EEE-7169-4403-B407-BDBFDEB7A770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A2F6A007-D240-4C8B-9448-33D92883F6C5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B3E81BC6-FEA0-4036-A6C0-12905BC3B3CD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3A990AD-B85C-48CE-9976-5820D429ECBE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C957D6E-907A-4AA3-929A-69AC375FBDFE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8E131DFA-C1FD-498F-A38E-E1E2F9BF749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88019B3F-F663-4014-88AF-CB7F97F13206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F7B00B8D-9D4C-406A-A5F5-F1E495F6941E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2E075ED8-E501-4700-82D1-53DAB16373AF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535C08E-2F43-4DD8-9062-E82288A510FD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98EE521-D851-4213-A6C6-FD41674B5D85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E331CA7-9AEE-4045-BC4D-3E048FACD22E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585DB03-6D25-4C5A-94F1-CA625945FB6F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4CA6326D-3D83-4C20-B3AA-447D75FA89C2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4BE0885A-DD9F-4515-AC9D-11D5EE0BC32F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6EB42C0-509C-4B65-9B59-973F0F3F65D1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32B08A4B-9DD9-4849-AAF1-FD82150947F7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985B7E5-1409-4D85-9951-27615E38A149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D20A1E1-86E1-47FE-8A51-6A9F846C5E45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3A5E68F-EF5D-47AE-BC31-C012E847391E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FC1C689D-9CCC-4EDF-8E1E-5286A708733B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589A436-E6C5-4960-97C1-5E2360958EF3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CA42439-EA6D-4BD1-AFC3-2DC36C1B863F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1CA9F2D-36EA-42EA-8DAE-6BBC12CCFB65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E716EFCD-CC0D-4E63-A6A8-8BBB0111767C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F64FD3AF-667D-40C3-8F69-BB7FCC3F4B33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A90116E-96B2-42A4-92E2-E0A40E5B50C9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32EDCE5-FDFB-4A3D-8470-0A158AE19293}"/>
              </a:ext>
            </a:extLst>
          </p:cNvPr>
          <p:cNvSpPr txBox="1"/>
          <p:nvPr/>
        </p:nvSpPr>
        <p:spPr>
          <a:xfrm>
            <a:off x="8618043" y="5597989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A77CDE5D-64B2-4739-8521-2419D2CD8738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9DB94F42-2099-44C2-A25D-F8661DD44DC1}"/>
              </a:ext>
            </a:extLst>
          </p:cNvPr>
          <p:cNvGrpSpPr/>
          <p:nvPr/>
        </p:nvGrpSpPr>
        <p:grpSpPr>
          <a:xfrm>
            <a:off x="6665721" y="1383496"/>
            <a:ext cx="668244" cy="668244"/>
            <a:chOff x="6850068" y="1576156"/>
            <a:chExt cx="668244" cy="668244"/>
          </a:xfrm>
          <a:solidFill>
            <a:schemeClr val="accent3"/>
          </a:solidFill>
        </p:grpSpPr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A514E431-7831-4A98-B0A8-856A9F3AFB59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DEB1BCEF-5BD2-4016-B10C-A042E8394EE6}"/>
                </a:ext>
              </a:extLst>
            </p:cNvPr>
            <p:cNvSpPr txBox="1"/>
            <p:nvPr/>
          </p:nvSpPr>
          <p:spPr>
            <a:xfrm>
              <a:off x="6960411" y="1617891"/>
              <a:ext cx="447558" cy="584775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8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  <p:sp>
        <p:nvSpPr>
          <p:cNvPr id="240" name="모서리가 둥근 직사각형 39">
            <a:extLst>
              <a:ext uri="{FF2B5EF4-FFF2-40B4-BE49-F238E27FC236}">
                <a16:creationId xmlns:a16="http://schemas.microsoft.com/office/drawing/2014/main" id="{4DA1D042-7914-4CA0-8C1B-EAD2F08A68CF}"/>
              </a:ext>
            </a:extLst>
          </p:cNvPr>
          <p:cNvSpPr/>
          <p:nvPr/>
        </p:nvSpPr>
        <p:spPr>
          <a:xfrm>
            <a:off x="714762" y="5198554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B6A206F0-6EC2-430C-8042-07DFBD30F2D7}"/>
              </a:ext>
            </a:extLst>
          </p:cNvPr>
          <p:cNvGrpSpPr/>
          <p:nvPr/>
        </p:nvGrpSpPr>
        <p:grpSpPr>
          <a:xfrm>
            <a:off x="714762" y="5198554"/>
            <a:ext cx="2240783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42" name="모서리가 둥근 직사각형 61">
              <a:extLst>
                <a:ext uri="{FF2B5EF4-FFF2-40B4-BE49-F238E27FC236}">
                  <a16:creationId xmlns:a16="http://schemas.microsoft.com/office/drawing/2014/main" id="{C9168B27-4B5E-4948-A25B-6A78AF5DB629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D6A9FBE-B9CE-445B-BBD3-8BAF34E67D12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4" name="모서리가 둥근 직사각형 44">
            <a:extLst>
              <a:ext uri="{FF2B5EF4-FFF2-40B4-BE49-F238E27FC236}">
                <a16:creationId xmlns:a16="http://schemas.microsoft.com/office/drawing/2014/main" id="{A1355DEA-7F8B-4E26-BFA8-298EBE0298E0}"/>
              </a:ext>
            </a:extLst>
          </p:cNvPr>
          <p:cNvSpPr/>
          <p:nvPr/>
        </p:nvSpPr>
        <p:spPr>
          <a:xfrm>
            <a:off x="714762" y="3122858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BE07785E-CB4E-4CA4-98E7-D14A4A3CBFD4}"/>
              </a:ext>
            </a:extLst>
          </p:cNvPr>
          <p:cNvGrpSpPr/>
          <p:nvPr/>
        </p:nvGrpSpPr>
        <p:grpSpPr>
          <a:xfrm>
            <a:off x="714762" y="3122858"/>
            <a:ext cx="4047307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46" name="모서리가 둥근 직사각형 58">
              <a:extLst>
                <a:ext uri="{FF2B5EF4-FFF2-40B4-BE49-F238E27FC236}">
                  <a16:creationId xmlns:a16="http://schemas.microsoft.com/office/drawing/2014/main" id="{2F9837F6-152C-465B-8DBF-C45C46A7663A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1FCA1E4-A59A-4A23-B22C-AE323D47B859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8" name="모서리가 둥근 직사각형 46">
            <a:extLst>
              <a:ext uri="{FF2B5EF4-FFF2-40B4-BE49-F238E27FC236}">
                <a16:creationId xmlns:a16="http://schemas.microsoft.com/office/drawing/2014/main" id="{FE8EE3CC-9B70-4F65-BCF0-67849D69D4F9}"/>
              </a:ext>
            </a:extLst>
          </p:cNvPr>
          <p:cNvSpPr/>
          <p:nvPr/>
        </p:nvSpPr>
        <p:spPr>
          <a:xfrm>
            <a:off x="714762" y="4160706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E8B9721-57EE-436E-8300-3D229923627B}"/>
              </a:ext>
            </a:extLst>
          </p:cNvPr>
          <p:cNvGrpSpPr/>
          <p:nvPr/>
        </p:nvGrpSpPr>
        <p:grpSpPr>
          <a:xfrm>
            <a:off x="714762" y="4160706"/>
            <a:ext cx="3382195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50" name="모서리가 둥근 직사각형 56">
              <a:extLst>
                <a:ext uri="{FF2B5EF4-FFF2-40B4-BE49-F238E27FC236}">
                  <a16:creationId xmlns:a16="http://schemas.microsoft.com/office/drawing/2014/main" id="{B8AA927E-045E-4781-B27A-CA8C6F59AE23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D5099522-8808-4C51-B639-359EF2C142D9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F59A6368-14B8-4D92-B20E-6497E32C8CD3}"/>
              </a:ext>
            </a:extLst>
          </p:cNvPr>
          <p:cNvSpPr txBox="1"/>
          <p:nvPr/>
        </p:nvSpPr>
        <p:spPr>
          <a:xfrm>
            <a:off x="3806839" y="3647150"/>
            <a:ext cx="566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3" name="이등변 삼각형 252">
            <a:extLst>
              <a:ext uri="{FF2B5EF4-FFF2-40B4-BE49-F238E27FC236}">
                <a16:creationId xmlns:a16="http://schemas.microsoft.com/office/drawing/2014/main" id="{D690EAB0-AB91-4E77-89AE-26B8C01A287E}"/>
              </a:ext>
            </a:extLst>
          </p:cNvPr>
          <p:cNvSpPr/>
          <p:nvPr/>
        </p:nvSpPr>
        <p:spPr>
          <a:xfrm flipV="1">
            <a:off x="4030419" y="3952074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CFC2F800-4A41-4EB7-9A7B-C2513DD2D321}"/>
              </a:ext>
            </a:extLst>
          </p:cNvPr>
          <p:cNvSpPr txBox="1"/>
          <p:nvPr/>
        </p:nvSpPr>
        <p:spPr>
          <a:xfrm>
            <a:off x="4478979" y="2564863"/>
            <a:ext cx="566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5" name="이등변 삼각형 254">
            <a:extLst>
              <a:ext uri="{FF2B5EF4-FFF2-40B4-BE49-F238E27FC236}">
                <a16:creationId xmlns:a16="http://schemas.microsoft.com/office/drawing/2014/main" id="{D2428B32-603D-455E-BCC2-56CEAC609C49}"/>
              </a:ext>
            </a:extLst>
          </p:cNvPr>
          <p:cNvSpPr/>
          <p:nvPr/>
        </p:nvSpPr>
        <p:spPr>
          <a:xfrm flipV="1">
            <a:off x="4702558" y="2879312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976F4E5-0304-441D-AD0E-4BD5865A5B27}"/>
              </a:ext>
            </a:extLst>
          </p:cNvPr>
          <p:cNvSpPr txBox="1"/>
          <p:nvPr/>
        </p:nvSpPr>
        <p:spPr>
          <a:xfrm>
            <a:off x="2672454" y="4659610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이등변 삼각형 256">
            <a:extLst>
              <a:ext uri="{FF2B5EF4-FFF2-40B4-BE49-F238E27FC236}">
                <a16:creationId xmlns:a16="http://schemas.microsoft.com/office/drawing/2014/main" id="{28B6E695-67A2-48C2-93EA-DEA1A83C4030}"/>
              </a:ext>
            </a:extLst>
          </p:cNvPr>
          <p:cNvSpPr/>
          <p:nvPr/>
        </p:nvSpPr>
        <p:spPr>
          <a:xfrm flipV="1">
            <a:off x="2896034" y="4955009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59C4D55-46DA-47A7-8713-03CA83A9B9DE}"/>
              </a:ext>
            </a:extLst>
          </p:cNvPr>
          <p:cNvSpPr txBox="1"/>
          <p:nvPr/>
        </p:nvSpPr>
        <p:spPr>
          <a:xfrm>
            <a:off x="6895196" y="3044189"/>
            <a:ext cx="4419600" cy="30252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위에 강아지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새겨지는 별 불러 어머니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것은 별들을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풀이 별 </a:t>
            </a:r>
            <a:r>
              <a:rPr lang="ko-KR" altLang="en-US" sz="16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라이너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쓸쓸함과 버리었습니다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어머니 한 헤는 내일 계절이 까닭입니다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6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7A41C00-0DFC-49E2-86DE-10241B2EEF68}"/>
              </a:ext>
            </a:extLst>
          </p:cNvPr>
          <p:cNvSpPr txBox="1"/>
          <p:nvPr/>
        </p:nvSpPr>
        <p:spPr>
          <a:xfrm>
            <a:off x="7160468" y="19185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소제목을 입력하세요</a:t>
            </a: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66725770-B215-4F2E-A632-4E6EDFDF083D}"/>
              </a:ext>
            </a:extLst>
          </p:cNvPr>
          <p:cNvCxnSpPr>
            <a:cxnSpLocks/>
          </p:cNvCxnSpPr>
          <p:nvPr/>
        </p:nvCxnSpPr>
        <p:spPr>
          <a:xfrm>
            <a:off x="6671913" y="2724638"/>
            <a:ext cx="492290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278A6D-869E-49C2-BE10-1C5F0553885A}"/>
              </a:ext>
            </a:extLst>
          </p:cNvPr>
          <p:cNvSpPr/>
          <p:nvPr/>
        </p:nvSpPr>
        <p:spPr>
          <a:xfrm>
            <a:off x="609600" y="4817878"/>
            <a:ext cx="5486400" cy="1525945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622729-FC91-4B76-8826-A49CD6B91004}"/>
              </a:ext>
            </a:extLst>
          </p:cNvPr>
          <p:cNvSpPr/>
          <p:nvPr/>
        </p:nvSpPr>
        <p:spPr>
          <a:xfrm>
            <a:off x="6096000" y="4817878"/>
            <a:ext cx="5486400" cy="15259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129F34-D436-4779-82D1-C50956B57026}"/>
              </a:ext>
            </a:extLst>
          </p:cNvPr>
          <p:cNvSpPr/>
          <p:nvPr/>
        </p:nvSpPr>
        <p:spPr>
          <a:xfrm>
            <a:off x="2804160" y="3291933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897541-ACB2-4D66-B956-A4F3C94E1DC9}"/>
              </a:ext>
            </a:extLst>
          </p:cNvPr>
          <p:cNvSpPr/>
          <p:nvPr/>
        </p:nvSpPr>
        <p:spPr>
          <a:xfrm>
            <a:off x="7193280" y="3291933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945A8-41D8-4E3B-B606-86827F680573}"/>
              </a:ext>
            </a:extLst>
          </p:cNvPr>
          <p:cNvSpPr/>
          <p:nvPr/>
        </p:nvSpPr>
        <p:spPr>
          <a:xfrm>
            <a:off x="609600" y="1765988"/>
            <a:ext cx="2194560" cy="3051888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C7FB0-7909-4578-B9CE-3B9878266E5F}"/>
              </a:ext>
            </a:extLst>
          </p:cNvPr>
          <p:cNvSpPr/>
          <p:nvPr/>
        </p:nvSpPr>
        <p:spPr>
          <a:xfrm>
            <a:off x="2804160" y="1765988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0935F8-427C-4DFD-8CA8-F8687DA7DDD4}"/>
              </a:ext>
            </a:extLst>
          </p:cNvPr>
          <p:cNvSpPr/>
          <p:nvPr/>
        </p:nvSpPr>
        <p:spPr>
          <a:xfrm>
            <a:off x="4998720" y="1765988"/>
            <a:ext cx="2194560" cy="3051878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6EF306-90F0-44D0-B82F-2C62B5897D42}"/>
              </a:ext>
            </a:extLst>
          </p:cNvPr>
          <p:cNvSpPr/>
          <p:nvPr/>
        </p:nvSpPr>
        <p:spPr>
          <a:xfrm>
            <a:off x="7193280" y="1765988"/>
            <a:ext cx="2194560" cy="15259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6054C8-7D0A-488F-8439-03406DE4FB43}"/>
              </a:ext>
            </a:extLst>
          </p:cNvPr>
          <p:cNvSpPr/>
          <p:nvPr/>
        </p:nvSpPr>
        <p:spPr>
          <a:xfrm>
            <a:off x="9387840" y="1765988"/>
            <a:ext cx="2194560" cy="3051867"/>
          </a:xfrm>
          <a:prstGeom prst="rect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08A65-D433-4301-94AC-2552A7A48DAF}"/>
              </a:ext>
            </a:extLst>
          </p:cNvPr>
          <p:cNvSpPr txBox="1"/>
          <p:nvPr/>
        </p:nvSpPr>
        <p:spPr>
          <a:xfrm>
            <a:off x="609600" y="1248145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모형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 Business Model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1B8CD-E8C8-47EC-BB71-46B62EB89AD3}"/>
              </a:ext>
            </a:extLst>
          </p:cNvPr>
          <p:cNvSpPr txBox="1"/>
          <p:nvPr/>
        </p:nvSpPr>
        <p:spPr>
          <a:xfrm>
            <a:off x="5068374" y="184396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가치 제안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D44D7-2CB0-4479-8D4B-420525201B4D}"/>
              </a:ext>
            </a:extLst>
          </p:cNvPr>
          <p:cNvSpPr txBox="1"/>
          <p:nvPr/>
        </p:nvSpPr>
        <p:spPr>
          <a:xfrm>
            <a:off x="2871597" y="184396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활동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91977-E26E-4E27-B024-296731FCAAAB}"/>
              </a:ext>
            </a:extLst>
          </p:cNvPr>
          <p:cNvSpPr txBox="1"/>
          <p:nvPr/>
        </p:nvSpPr>
        <p:spPr>
          <a:xfrm>
            <a:off x="687520" y="185666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파트너십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22F5B-4D66-4E20-B9B2-8CBCA4C98742}"/>
              </a:ext>
            </a:extLst>
          </p:cNvPr>
          <p:cNvSpPr txBox="1"/>
          <p:nvPr/>
        </p:nvSpPr>
        <p:spPr>
          <a:xfrm>
            <a:off x="7227051" y="184396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관계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D775B-8CF6-4DDE-96A8-3373128236F4}"/>
              </a:ext>
            </a:extLst>
          </p:cNvPr>
          <p:cNvSpPr txBox="1"/>
          <p:nvPr/>
        </p:nvSpPr>
        <p:spPr>
          <a:xfrm>
            <a:off x="9423830" y="184396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세그먼트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B16CB-2F29-4162-93C6-FE36401499B4}"/>
              </a:ext>
            </a:extLst>
          </p:cNvPr>
          <p:cNvSpPr txBox="1"/>
          <p:nvPr/>
        </p:nvSpPr>
        <p:spPr>
          <a:xfrm>
            <a:off x="2858897" y="334100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자원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B715C-1125-4AFA-8616-06FBB11F935A}"/>
              </a:ext>
            </a:extLst>
          </p:cNvPr>
          <p:cNvSpPr txBox="1"/>
          <p:nvPr/>
        </p:nvSpPr>
        <p:spPr>
          <a:xfrm>
            <a:off x="7277851" y="335370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0053B9-D102-443B-9B81-8C75C8CD6742}"/>
              </a:ext>
            </a:extLst>
          </p:cNvPr>
          <p:cNvSpPr txBox="1"/>
          <p:nvPr/>
        </p:nvSpPr>
        <p:spPr>
          <a:xfrm>
            <a:off x="674820" y="489895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비용 구조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8CE085-DC10-4DB1-8654-8173BC80F2BD}"/>
              </a:ext>
            </a:extLst>
          </p:cNvPr>
          <p:cNvSpPr txBox="1"/>
          <p:nvPr/>
        </p:nvSpPr>
        <p:spPr>
          <a:xfrm>
            <a:off x="6173920" y="488625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1C79C-D551-47F5-9A83-D37A207AAAB1}"/>
              </a:ext>
            </a:extLst>
          </p:cNvPr>
          <p:cNvSpPr txBox="1"/>
          <p:nvPr/>
        </p:nvSpPr>
        <p:spPr>
          <a:xfrm>
            <a:off x="687520" y="2152306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 Partners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9E14B9-7C1B-46F8-8855-02387BD09EDE}"/>
              </a:ext>
            </a:extLst>
          </p:cNvPr>
          <p:cNvSpPr txBox="1"/>
          <p:nvPr/>
        </p:nvSpPr>
        <p:spPr>
          <a:xfrm>
            <a:off x="2884297" y="2163338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Activites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A947AB-5E57-444F-AD77-2A0A18D24D77}"/>
              </a:ext>
            </a:extLst>
          </p:cNvPr>
          <p:cNvSpPr txBox="1"/>
          <p:nvPr/>
        </p:nvSpPr>
        <p:spPr>
          <a:xfrm>
            <a:off x="5089994" y="2174370"/>
            <a:ext cx="1708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 Propositions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315625-D596-4CF2-850A-6E10693378E3}"/>
              </a:ext>
            </a:extLst>
          </p:cNvPr>
          <p:cNvSpPr txBox="1"/>
          <p:nvPr/>
        </p:nvSpPr>
        <p:spPr>
          <a:xfrm>
            <a:off x="7233754" y="216333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Customer Relationships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738F2B-53DF-4E95-A52A-AE8D068B82AF}"/>
              </a:ext>
            </a:extLst>
          </p:cNvPr>
          <p:cNvSpPr txBox="1"/>
          <p:nvPr/>
        </p:nvSpPr>
        <p:spPr>
          <a:xfrm>
            <a:off x="9415614" y="2152306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Customer Segments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3FC0BF-473C-4E68-8961-D3DB418DF483}"/>
              </a:ext>
            </a:extLst>
          </p:cNvPr>
          <p:cNvSpPr txBox="1"/>
          <p:nvPr/>
        </p:nvSpPr>
        <p:spPr>
          <a:xfrm>
            <a:off x="2884297" y="3654011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 Resources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FC008B-38E3-4CF7-8E6C-4E3F858D9D6D}"/>
              </a:ext>
            </a:extLst>
          </p:cNvPr>
          <p:cNvSpPr txBox="1"/>
          <p:nvPr/>
        </p:nvSpPr>
        <p:spPr>
          <a:xfrm>
            <a:off x="7281345" y="365401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Channels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3D4CBD-4BEB-4912-9A35-789390B728F8}"/>
              </a:ext>
            </a:extLst>
          </p:cNvPr>
          <p:cNvSpPr txBox="1"/>
          <p:nvPr/>
        </p:nvSpPr>
        <p:spPr>
          <a:xfrm>
            <a:off x="1668412" y="4964292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Cost Structure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E8239A-88EA-483C-95F5-049E44DB0B20}"/>
              </a:ext>
            </a:extLst>
          </p:cNvPr>
          <p:cNvSpPr txBox="1"/>
          <p:nvPr/>
        </p:nvSpPr>
        <p:spPr>
          <a:xfrm>
            <a:off x="6929784" y="4938881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Revenue Streams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5E4BAF-71E1-4A1A-AD59-7C95303C1A56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0495F3-2FAB-4BB8-97C8-5BD1CBDDEA25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9C27D5D-C7B7-45D3-B959-12C18186A23F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5B8EB7B-DF02-441E-AD5F-ED45C12CD4C5}"/>
              </a:ext>
            </a:extLst>
          </p:cNvPr>
          <p:cNvSpPr txBox="1"/>
          <p:nvPr/>
        </p:nvSpPr>
        <p:spPr>
          <a:xfrm>
            <a:off x="957330" y="72459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262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F57118-9ABC-4CCF-BE13-B6021E938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ED876D-6409-4C41-8956-8ABC06B0B019}"/>
              </a:ext>
            </a:extLst>
          </p:cNvPr>
          <p:cNvSpPr/>
          <p:nvPr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2C983-9ED7-478C-8406-26403BC1878D}"/>
              </a:ext>
            </a:extLst>
          </p:cNvPr>
          <p:cNvSpPr txBox="1"/>
          <p:nvPr/>
        </p:nvSpPr>
        <p:spPr>
          <a:xfrm>
            <a:off x="2703085" y="4714426"/>
            <a:ext cx="6785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핵심이 될 만한 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734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993C00-AC41-4DAA-BDD5-6B36D67A63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EA47C7-8757-4C00-B8F4-B893E1A121C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2769-5418-499F-8A75-21532259BE2C}"/>
              </a:ext>
            </a:extLst>
          </p:cNvPr>
          <p:cNvSpPr txBox="1"/>
          <p:nvPr/>
        </p:nvSpPr>
        <p:spPr>
          <a:xfrm>
            <a:off x="719692" y="3521919"/>
            <a:ext cx="4098290" cy="2841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그리워 멀리 하나에 이름과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무엇인지 별에도 어머니 이름자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슬퍼하는 너무나 위에 된 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없이 별에도 이름을 나는 풀이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부끄러운 시와 계절이 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나의 묻힌 속의 이웃 하나의 사랑과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위에 강아지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새겨지는 별 불러 어머니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것은 별들을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거외다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슬퍼하는 못 별 시인의 사랑과 있습니다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멀리 그러나 이런 겨울이 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하나에 풀이 별 </a:t>
            </a:r>
            <a:r>
              <a:rPr lang="ko-KR" altLang="en-US" sz="15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라이너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쓸쓸함과 버리었습니다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나는 청춘이 이네들은 언덕 이런 멀리 하나에 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어머니 한 헤는 내일 계절이 까닭입니다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5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4ACB90A1-A346-4EC7-9417-520251C190D2}"/>
              </a:ext>
            </a:extLst>
          </p:cNvPr>
          <p:cNvSpPr/>
          <p:nvPr/>
        </p:nvSpPr>
        <p:spPr>
          <a:xfrm>
            <a:off x="833357" y="1981201"/>
            <a:ext cx="3840480" cy="95504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C842-9B9B-466E-BA8B-9C6A315AFA02}"/>
              </a:ext>
            </a:extLst>
          </p:cNvPr>
          <p:cNvSpPr txBox="1"/>
          <p:nvPr/>
        </p:nvSpPr>
        <p:spPr>
          <a:xfrm>
            <a:off x="1273074" y="2197111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21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55A4E89-5EEF-41D4-B1F0-C05307009896}"/>
              </a:ext>
            </a:extLst>
          </p:cNvPr>
          <p:cNvSpPr/>
          <p:nvPr/>
        </p:nvSpPr>
        <p:spPr>
          <a:xfrm>
            <a:off x="1201479" y="1717158"/>
            <a:ext cx="3423684" cy="34236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A23010-A459-4DB8-80C6-ECDBE92CF310}"/>
              </a:ext>
            </a:extLst>
          </p:cNvPr>
          <p:cNvSpPr/>
          <p:nvPr/>
        </p:nvSpPr>
        <p:spPr>
          <a:xfrm>
            <a:off x="7566837" y="1717158"/>
            <a:ext cx="3423684" cy="34236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87CCC13-4DE1-4DB5-AC0B-28A5B82676A9}"/>
              </a:ext>
            </a:extLst>
          </p:cNvPr>
          <p:cNvCxnSpPr>
            <a:cxnSpLocks/>
          </p:cNvCxnSpPr>
          <p:nvPr/>
        </p:nvCxnSpPr>
        <p:spPr>
          <a:xfrm>
            <a:off x="5330456" y="3437860"/>
            <a:ext cx="153108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36DAD3-F769-4CCD-B7DE-B60F2746734C}"/>
              </a:ext>
            </a:extLst>
          </p:cNvPr>
          <p:cNvCxnSpPr>
            <a:cxnSpLocks/>
          </p:cNvCxnSpPr>
          <p:nvPr/>
        </p:nvCxnSpPr>
        <p:spPr>
          <a:xfrm rot="5400000">
            <a:off x="5330456" y="3437860"/>
            <a:ext cx="153108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7EB41A-34B7-4D3D-B5A5-CCFAA92130FF}"/>
              </a:ext>
            </a:extLst>
          </p:cNvPr>
          <p:cNvGrpSpPr/>
          <p:nvPr/>
        </p:nvGrpSpPr>
        <p:grpSpPr>
          <a:xfrm>
            <a:off x="1891245" y="2659274"/>
            <a:ext cx="2044149" cy="1508105"/>
            <a:chOff x="1891245" y="2467880"/>
            <a:chExt cx="2044149" cy="15081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B0151C-A335-4B1B-AB3F-AD1A7F9A6F55}"/>
                </a:ext>
              </a:extLst>
            </p:cNvPr>
            <p:cNvSpPr txBox="1"/>
            <p:nvPr/>
          </p:nvSpPr>
          <p:spPr>
            <a:xfrm>
              <a:off x="2474738" y="2467880"/>
              <a:ext cx="9300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</a:t>
              </a:r>
              <a:endParaRPr lang="ko-KR" altLang="en-US" sz="8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216DE-F260-45AF-85BE-E0CBF7AD1740}"/>
                </a:ext>
              </a:extLst>
            </p:cNvPr>
            <p:cNvSpPr txBox="1"/>
            <p:nvPr/>
          </p:nvSpPr>
          <p:spPr>
            <a:xfrm>
              <a:off x="1891245" y="3606653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항목을 입력하세요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7BBA09-10BC-4287-B002-D4360FCA702D}"/>
              </a:ext>
            </a:extLst>
          </p:cNvPr>
          <p:cNvGrpSpPr/>
          <p:nvPr/>
        </p:nvGrpSpPr>
        <p:grpSpPr>
          <a:xfrm>
            <a:off x="8256604" y="2659274"/>
            <a:ext cx="2044149" cy="1508105"/>
            <a:chOff x="1891245" y="2467880"/>
            <a:chExt cx="2044149" cy="15081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97FFB2-B01D-48C6-9263-ABA686A99B5E}"/>
                </a:ext>
              </a:extLst>
            </p:cNvPr>
            <p:cNvSpPr txBox="1"/>
            <p:nvPr/>
          </p:nvSpPr>
          <p:spPr>
            <a:xfrm>
              <a:off x="2532448" y="2467880"/>
              <a:ext cx="81945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</a:t>
              </a:r>
              <a:endParaRPr lang="ko-KR" altLang="en-US" sz="8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CD05C1-F918-4778-A840-37FE9284D07E}"/>
                </a:ext>
              </a:extLst>
            </p:cNvPr>
            <p:cNvSpPr txBox="1"/>
            <p:nvPr/>
          </p:nvSpPr>
          <p:spPr>
            <a:xfrm>
              <a:off x="1891245" y="3606653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항목을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6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AACE2F-8979-4713-87AB-D4221BC679C4}"/>
              </a:ext>
            </a:extLst>
          </p:cNvPr>
          <p:cNvSpPr txBox="1"/>
          <p:nvPr/>
        </p:nvSpPr>
        <p:spPr>
          <a:xfrm>
            <a:off x="2854221" y="2951946"/>
            <a:ext cx="6891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885D73-14CA-4127-8F8B-D442661C38C5}"/>
              </a:ext>
            </a:extLst>
          </p:cNvPr>
          <p:cNvSpPr/>
          <p:nvPr/>
        </p:nvSpPr>
        <p:spPr>
          <a:xfrm>
            <a:off x="2083982" y="2289841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7D5B75-ECA6-454B-A0E5-4BC3184C4A83}"/>
              </a:ext>
            </a:extLst>
          </p:cNvPr>
          <p:cNvSpPr/>
          <p:nvPr/>
        </p:nvSpPr>
        <p:spPr>
          <a:xfrm rot="5400000">
            <a:off x="2464979" y="1819942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2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20" y="171424"/>
            <a:ext cx="737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398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팀명과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조원역할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05535C-1E37-4C88-9CF5-A934B36BF2D9}"/>
              </a:ext>
            </a:extLst>
          </p:cNvPr>
          <p:cNvGrpSpPr/>
          <p:nvPr/>
        </p:nvGrpSpPr>
        <p:grpSpPr>
          <a:xfrm>
            <a:off x="906034" y="1411046"/>
            <a:ext cx="1506500" cy="850188"/>
            <a:chOff x="1042737" y="5121141"/>
            <a:chExt cx="2666858" cy="85018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08A6CB-FECB-4401-9EE0-5F2858479C0A}"/>
                </a:ext>
              </a:extLst>
            </p:cNvPr>
            <p:cNvSpPr/>
            <p:nvPr/>
          </p:nvSpPr>
          <p:spPr>
            <a:xfrm>
              <a:off x="1042737" y="5121141"/>
              <a:ext cx="2666858" cy="85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9EB049-3137-48A2-9879-552978BD436F}"/>
                </a:ext>
              </a:extLst>
            </p:cNvPr>
            <p:cNvSpPr txBox="1"/>
            <p:nvPr/>
          </p:nvSpPr>
          <p:spPr>
            <a:xfrm>
              <a:off x="1860842" y="5315403"/>
              <a:ext cx="1030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2400" b="1" spc="-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46C6D9-29C8-4BD0-B93F-6EF86485B83B}"/>
              </a:ext>
            </a:extLst>
          </p:cNvPr>
          <p:cNvSpPr/>
          <p:nvPr/>
        </p:nvSpPr>
        <p:spPr>
          <a:xfrm>
            <a:off x="2564461" y="1411046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구동빈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92F82E-067A-424E-A189-B041C18C1B9B}"/>
              </a:ext>
            </a:extLst>
          </p:cNvPr>
          <p:cNvSpPr/>
          <p:nvPr/>
        </p:nvSpPr>
        <p:spPr>
          <a:xfrm>
            <a:off x="4202584" y="1411047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과제분배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프로필 디자인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 err="1">
                <a:solidFill>
                  <a:schemeClr val="tx1"/>
                </a:solidFill>
              </a:rPr>
              <a:t>레퍼지토리</a:t>
            </a:r>
            <a:r>
              <a:rPr lang="ko-KR" altLang="en-US" sz="2400" b="1" dirty="0">
                <a:solidFill>
                  <a:schemeClr val="tx1"/>
                </a:solidFill>
              </a:rPr>
              <a:t> 정리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04538B-421B-4607-BB40-6A0E052851EE}"/>
              </a:ext>
            </a:extLst>
          </p:cNvPr>
          <p:cNvSpPr/>
          <p:nvPr/>
        </p:nvSpPr>
        <p:spPr>
          <a:xfrm>
            <a:off x="2564461" y="2404232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정우준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A521E4-1FC0-43BA-B7F2-B53C159E0FF0}"/>
              </a:ext>
            </a:extLst>
          </p:cNvPr>
          <p:cNvSpPr/>
          <p:nvPr/>
        </p:nvSpPr>
        <p:spPr>
          <a:xfrm>
            <a:off x="4202584" y="2404233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</a:t>
            </a:r>
            <a:r>
              <a:rPr lang="ko-KR" altLang="en-US" sz="2400" b="1" dirty="0" err="1">
                <a:solidFill>
                  <a:schemeClr val="tx1"/>
                </a:solidFill>
              </a:rPr>
              <a:t>레퍼지토리</a:t>
            </a:r>
            <a:r>
              <a:rPr lang="ko-KR" altLang="en-US" sz="2400" b="1" dirty="0">
                <a:solidFill>
                  <a:schemeClr val="tx1"/>
                </a:solidFill>
              </a:rPr>
              <a:t> 정리</a:t>
            </a:r>
            <a:r>
              <a:rPr lang="en-US" altLang="ko-KR" sz="2400" b="1" dirty="0">
                <a:solidFill>
                  <a:schemeClr val="tx1"/>
                </a:solidFill>
              </a:rPr>
              <a:t>, MD </a:t>
            </a:r>
            <a:r>
              <a:rPr lang="ko-KR" altLang="en-US" sz="2400" b="1" dirty="0">
                <a:solidFill>
                  <a:schemeClr val="tx1"/>
                </a:solidFill>
              </a:rPr>
              <a:t>파일 병합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BC343C-DB72-4BC8-9488-3F3DF001E2AB}"/>
              </a:ext>
            </a:extLst>
          </p:cNvPr>
          <p:cNvSpPr/>
          <p:nvPr/>
        </p:nvSpPr>
        <p:spPr>
          <a:xfrm>
            <a:off x="2564461" y="3397418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김현종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3BAEE3-3887-4B94-9CC0-932E9B91494E}"/>
              </a:ext>
            </a:extLst>
          </p:cNvPr>
          <p:cNvSpPr/>
          <p:nvPr/>
        </p:nvSpPr>
        <p:spPr>
          <a:xfrm>
            <a:off x="4202584" y="3397419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발표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 err="1">
                <a:solidFill>
                  <a:schemeClr val="tx1"/>
                </a:solidFill>
              </a:rPr>
              <a:t>깃허브</a:t>
            </a:r>
            <a:r>
              <a:rPr lang="ko-KR" altLang="en-US" sz="2400" b="1" dirty="0">
                <a:solidFill>
                  <a:schemeClr val="tx1"/>
                </a:solidFill>
              </a:rPr>
              <a:t> 구축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714DE0-C728-4136-9835-72BA55A6D971}"/>
              </a:ext>
            </a:extLst>
          </p:cNvPr>
          <p:cNvSpPr/>
          <p:nvPr/>
        </p:nvSpPr>
        <p:spPr>
          <a:xfrm>
            <a:off x="2564461" y="4390604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이은준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83AB14-7F98-42A2-8169-C8B35F0047BB}"/>
              </a:ext>
            </a:extLst>
          </p:cNvPr>
          <p:cNvSpPr/>
          <p:nvPr/>
        </p:nvSpPr>
        <p:spPr>
          <a:xfrm>
            <a:off x="4202584" y="4390605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프로필 디자인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BA6AB6-D298-452B-90E7-88CC7ED63C6A}"/>
              </a:ext>
            </a:extLst>
          </p:cNvPr>
          <p:cNvSpPr/>
          <p:nvPr/>
        </p:nvSpPr>
        <p:spPr>
          <a:xfrm>
            <a:off x="2564461" y="5383791"/>
            <a:ext cx="1282408" cy="850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박종관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28DFD96-7B6C-4CD7-A500-DAA9D144958F}"/>
              </a:ext>
            </a:extLst>
          </p:cNvPr>
          <p:cNvSpPr/>
          <p:nvPr/>
        </p:nvSpPr>
        <p:spPr>
          <a:xfrm>
            <a:off x="4202584" y="5383792"/>
            <a:ext cx="6621237" cy="850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2400" b="1" dirty="0">
                <a:solidFill>
                  <a:schemeClr val="tx1"/>
                </a:solidFill>
              </a:rPr>
              <a:t>  발표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 err="1">
                <a:solidFill>
                  <a:schemeClr val="tx1"/>
                </a:solidFill>
              </a:rPr>
              <a:t>깃허브</a:t>
            </a:r>
            <a:r>
              <a:rPr lang="ko-KR" altLang="en-US" sz="2400" b="1" dirty="0">
                <a:solidFill>
                  <a:schemeClr val="tx1"/>
                </a:solidFill>
              </a:rPr>
              <a:t> 구축</a:t>
            </a:r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8F655E78-40B6-4DFC-BDDF-A64AAFEE6A23}"/>
              </a:ext>
            </a:extLst>
          </p:cNvPr>
          <p:cNvSpPr/>
          <p:nvPr/>
        </p:nvSpPr>
        <p:spPr>
          <a:xfrm>
            <a:off x="2347697" y="1157038"/>
            <a:ext cx="503710" cy="484899"/>
          </a:xfrm>
          <a:prstGeom prst="star5">
            <a:avLst/>
          </a:prstGeom>
          <a:solidFill>
            <a:srgbClr val="FFFF00"/>
          </a:solidFill>
          <a:ln w="3175">
            <a:solidFill>
              <a:srgbClr val="F0E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9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EE0194E-80BC-4AD0-B306-81FBBA456A97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C647D6-E90A-4003-AF3A-A422B6F5E12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BB53D8-1E9C-40C8-A06F-28D588F082D8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490647-6FCE-4DBA-B87D-E882986CA746}"/>
              </a:ext>
            </a:extLst>
          </p:cNvPr>
          <p:cNvSpPr txBox="1"/>
          <p:nvPr/>
        </p:nvSpPr>
        <p:spPr>
          <a:xfrm>
            <a:off x="3996707" y="3167390"/>
            <a:ext cx="419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여기에 내용을 입력하세요</a:t>
            </a:r>
            <a:r>
              <a:rPr lang="en-US" altLang="ko-KR" sz="2800" i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8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01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8059F74-1D63-4EB1-9228-CB59ADB070AD}"/>
              </a:ext>
            </a:extLst>
          </p:cNvPr>
          <p:cNvGrpSpPr/>
          <p:nvPr/>
        </p:nvGrpSpPr>
        <p:grpSpPr>
          <a:xfrm>
            <a:off x="2593830" y="2284193"/>
            <a:ext cx="7264026" cy="2289614"/>
            <a:chOff x="2296633" y="2062716"/>
            <a:chExt cx="7264026" cy="22896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024D2D-50D8-419E-8D31-2482AA699859}"/>
                </a:ext>
              </a:extLst>
            </p:cNvPr>
            <p:cNvSpPr/>
            <p:nvPr/>
          </p:nvSpPr>
          <p:spPr>
            <a:xfrm>
              <a:off x="2296633" y="2062716"/>
              <a:ext cx="4146697" cy="1212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F3E649-E35A-4295-862C-C884CF5717BF}"/>
                </a:ext>
              </a:extLst>
            </p:cNvPr>
            <p:cNvSpPr txBox="1"/>
            <p:nvPr/>
          </p:nvSpPr>
          <p:spPr>
            <a:xfrm>
              <a:off x="2487480" y="2147523"/>
              <a:ext cx="37834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spc="-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강조할 내용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8086F0-C7FB-4DB3-A523-3CDEC9DC7286}"/>
                </a:ext>
              </a:extLst>
            </p:cNvPr>
            <p:cNvSpPr txBox="1"/>
            <p:nvPr/>
          </p:nvSpPr>
          <p:spPr>
            <a:xfrm>
              <a:off x="2427367" y="3429000"/>
              <a:ext cx="28055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spc="-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간단하게</a:t>
              </a:r>
              <a:r>
                <a:rPr lang="en-US" altLang="ko-KR" sz="5400" spc="-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54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4B542-49FA-4ED1-9D8D-1E3232B10E33}"/>
                </a:ext>
              </a:extLst>
            </p:cNvPr>
            <p:cNvSpPr txBox="1"/>
            <p:nvPr/>
          </p:nvSpPr>
          <p:spPr>
            <a:xfrm>
              <a:off x="6461734" y="2160940"/>
              <a:ext cx="30989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spc="-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쓰세요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1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0042931-990C-469E-B13D-61554F1475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831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DD575-6383-487F-BCEE-44EB593B75C0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30743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1651963" y="4495615"/>
            <a:ext cx="3552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프로파일</a:t>
            </a:r>
            <a:endParaRPr lang="en-US" altLang="ko-KR" sz="40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38031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프로파일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16599215" y="144000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19390957" y="144000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9FC40B-7B92-4841-98C0-DE3554586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4" t="2684" r="10540" b="59520"/>
          <a:stretch/>
        </p:blipFill>
        <p:spPr>
          <a:xfrm>
            <a:off x="2429362" y="1009767"/>
            <a:ext cx="6735241" cy="57278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361E36-C8E8-4139-8D0E-9C00936FE9EE}"/>
              </a:ext>
            </a:extLst>
          </p:cNvPr>
          <p:cNvSpPr/>
          <p:nvPr/>
        </p:nvSpPr>
        <p:spPr>
          <a:xfrm>
            <a:off x="8079543" y="3663225"/>
            <a:ext cx="1763564" cy="698674"/>
          </a:xfrm>
          <a:prstGeom prst="rect">
            <a:avLst/>
          </a:prstGeom>
          <a:solidFill>
            <a:schemeClr val="bg1"/>
          </a:solidFill>
          <a:ln w="5715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뱃지</a:t>
            </a:r>
            <a:endParaRPr lang="ko-KR" altLang="en-US" sz="28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52648-6307-4798-9995-26A1D60923BE}"/>
              </a:ext>
            </a:extLst>
          </p:cNvPr>
          <p:cNvSpPr/>
          <p:nvPr/>
        </p:nvSpPr>
        <p:spPr>
          <a:xfrm>
            <a:off x="8079543" y="1226118"/>
            <a:ext cx="2474764" cy="869544"/>
          </a:xfrm>
          <a:prstGeom prst="rect">
            <a:avLst/>
          </a:prstGeom>
          <a:solidFill>
            <a:schemeClr val="bg1"/>
          </a:solidFill>
          <a:ln w="5715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헤더 </a:t>
            </a:r>
            <a:r>
              <a:rPr lang="en-US" altLang="ko-KR" sz="32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푸터</a:t>
            </a:r>
            <a:endParaRPr lang="en-US" altLang="ko-KR" sz="32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3F58A5-8C93-4540-8DE2-E62C53EC15AB}"/>
              </a:ext>
            </a:extLst>
          </p:cNvPr>
          <p:cNvSpPr/>
          <p:nvPr/>
        </p:nvSpPr>
        <p:spPr>
          <a:xfrm>
            <a:off x="7844893" y="5149559"/>
            <a:ext cx="1763564" cy="698674"/>
          </a:xfrm>
          <a:prstGeom prst="rect">
            <a:avLst/>
          </a:prstGeom>
          <a:solidFill>
            <a:schemeClr val="bg1"/>
          </a:solidFill>
          <a:ln w="5715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</a:t>
            </a:r>
            <a:endParaRPr lang="ko-KR" altLang="en-US" sz="28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6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734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프로파일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16599215" y="144000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19390957" y="144000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9FC40B-7B92-4841-98C0-DE3554586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 t="53298" r="9064" b="24583"/>
          <a:stretch/>
        </p:blipFill>
        <p:spPr>
          <a:xfrm>
            <a:off x="2252792" y="992998"/>
            <a:ext cx="7686415" cy="50774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361E36-C8E8-4139-8D0E-9C00936FE9EE}"/>
              </a:ext>
            </a:extLst>
          </p:cNvPr>
          <p:cNvSpPr/>
          <p:nvPr/>
        </p:nvSpPr>
        <p:spPr>
          <a:xfrm>
            <a:off x="5031542" y="6159326"/>
            <a:ext cx="1763564" cy="626215"/>
          </a:xfrm>
          <a:prstGeom prst="rect">
            <a:avLst/>
          </a:prstGeom>
          <a:solidFill>
            <a:schemeClr val="bg1"/>
          </a:solidFill>
          <a:ln w="38100">
            <a:solidFill>
              <a:srgbClr val="CCA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8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잔디</a:t>
            </a:r>
          </a:p>
        </p:txBody>
      </p:sp>
    </p:spTree>
    <p:extLst>
      <p:ext uri="{BB962C8B-B14F-4D97-AF65-F5344CB8AC3E}">
        <p14:creationId xmlns:p14="http://schemas.microsoft.com/office/powerpoint/2010/main" val="26918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4710A3-7C75-4196-BA7F-64205B3F4F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41C9E38-F225-482A-8533-94BCE78597E4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8E398D86-B24D-41AB-933F-AF90980A4FEF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3A6CE36-1007-4944-AA16-27FD9E0BA594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2BCCED0-9467-474A-8B5D-4F83C4985E6D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0F23EBD-E537-4873-99BE-CFABBD36B07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33217C8-51EA-4264-9FE1-A923BF63D3BA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46D747-0BF5-4067-8C4D-A51E6819980B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86A4281-5EEF-4338-A9F7-2E151856F266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1106859-3988-4E60-ABC7-34E889F44895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78A68B6-3DF2-484F-ABA4-9C6D02E9523D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B798707-26AD-441F-89A0-BB8D0D05D972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6AC2273-7CE8-4305-882A-1696A68F79EE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DC5E35-4F04-4331-ADB4-D0A99B21F00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E697D94-2DBC-4D07-BED2-EA8241AA74FD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9C29CD1-1BFC-4B58-BE4F-1C3FE0FB4777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2B2B71F-1C97-49C5-AAEB-BDBBFE28DD6B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82FF3AB-F350-4973-82B3-56FAEE893F41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D9F0058-6E6D-498B-A00C-3DC252B415AD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59256F6-2E3E-4F0B-BA62-780120004C43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71CB92-C63E-41B6-BD76-2BAFCAE4108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7EA5BBA-79AB-4BD4-8C5B-4032FEC4A344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1AEDF7B-0D94-4C70-801E-DA945A9EB033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5601003-3A8F-447A-A573-5D6E66668A11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2B635E4-68A3-48A2-9246-90BD5551504C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E9A5720-26F3-46DB-B80E-8C9E6EF6CC02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6237867-BDB0-4AD3-80ED-595136EEB3F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7888940-410A-4AF9-BD2B-44B5425BAE6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AC818CC-6DBC-4B04-8B57-9B26F0C7DCF7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6312C06-A7CD-42B6-B908-124D59343E2B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A1CA29C-16EE-4461-AE92-1C6640B56690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301B141E-E88D-477B-AD56-D1C2345F636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642FF3-D4E8-4F82-92DE-7105A488FF82}"/>
              </a:ext>
            </a:extLst>
          </p:cNvPr>
          <p:cNvSpPr/>
          <p:nvPr/>
        </p:nvSpPr>
        <p:spPr>
          <a:xfrm>
            <a:off x="0" y="0"/>
            <a:ext cx="80486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E487E2-70B9-4B3F-A305-B20365EBF9E0}"/>
              </a:ext>
            </a:extLst>
          </p:cNvPr>
          <p:cNvSpPr txBox="1"/>
          <p:nvPr/>
        </p:nvSpPr>
        <p:spPr>
          <a:xfrm>
            <a:off x="3056096" y="711282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E4E575-9A1C-41DF-8BE2-866AABAD3F32}"/>
              </a:ext>
            </a:extLst>
          </p:cNvPr>
          <p:cNvSpPr txBox="1"/>
          <p:nvPr/>
        </p:nvSpPr>
        <p:spPr>
          <a:xfrm>
            <a:off x="1256021" y="4495615"/>
            <a:ext cx="3948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3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차별성</a:t>
            </a:r>
          </a:p>
        </p:txBody>
      </p:sp>
    </p:spTree>
    <p:extLst>
      <p:ext uri="{BB962C8B-B14F-4D97-AF65-F5344CB8AC3E}">
        <p14:creationId xmlns:p14="http://schemas.microsoft.com/office/powerpoint/2010/main" val="10605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19819" y="171424"/>
            <a:ext cx="73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948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구축 차별성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00753B8-8130-449A-9417-368F19E9C5C0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0E463E4-7C58-447E-8882-B0263C212B03}"/>
              </a:ext>
            </a:extLst>
          </p:cNvPr>
          <p:cNvSpPr/>
          <p:nvPr/>
        </p:nvSpPr>
        <p:spPr>
          <a:xfrm>
            <a:off x="8359467" y="1839408"/>
            <a:ext cx="2930085" cy="2930085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3B27CA2-564C-4F8E-A8F5-CAD7D166630A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5B1A1-EED9-4CCD-8376-F2937EB0A7CA}"/>
              </a:ext>
            </a:extLst>
          </p:cNvPr>
          <p:cNvSpPr txBox="1"/>
          <p:nvPr/>
        </p:nvSpPr>
        <p:spPr>
          <a:xfrm>
            <a:off x="1690730" y="565197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소통과 협력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D27D1C-4564-42B6-8B5C-81B770E57B17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F053B97-FBEE-4E40-BD7C-39AD7614623B}"/>
              </a:ext>
            </a:extLst>
          </p:cNvPr>
          <p:cNvSpPr txBox="1"/>
          <p:nvPr/>
        </p:nvSpPr>
        <p:spPr>
          <a:xfrm>
            <a:off x="5114716" y="5651975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 및 가독성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9C0543F-ACF6-4F68-B859-D3816612811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C58AA0-7E20-4EEB-B6CF-C3121FA89448}"/>
              </a:ext>
            </a:extLst>
          </p:cNvPr>
          <p:cNvSpPr txBox="1"/>
          <p:nvPr/>
        </p:nvSpPr>
        <p:spPr>
          <a:xfrm>
            <a:off x="9086931" y="565197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기능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D16F99B-7EF1-4F48-BADF-9A12E7FD6A2E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이사회실 단색으로 채워진">
            <a:extLst>
              <a:ext uri="{FF2B5EF4-FFF2-40B4-BE49-F238E27FC236}">
                <a16:creationId xmlns:a16="http://schemas.microsoft.com/office/drawing/2014/main" id="{92328A0F-BE49-4455-9CA2-0F45CBA1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4627" y="2321248"/>
            <a:ext cx="2190256" cy="219025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877D956-0534-4A27-960A-8271776E30FA}"/>
              </a:ext>
            </a:extLst>
          </p:cNvPr>
          <p:cNvGrpSpPr/>
          <p:nvPr/>
        </p:nvGrpSpPr>
        <p:grpSpPr>
          <a:xfrm>
            <a:off x="4955367" y="2311692"/>
            <a:ext cx="2623855" cy="2054966"/>
            <a:chOff x="4920459" y="2091147"/>
            <a:chExt cx="2623855" cy="2054966"/>
          </a:xfrm>
        </p:grpSpPr>
        <p:pic>
          <p:nvPicPr>
            <p:cNvPr id="1036" name="Picture 12" descr="도서 - 무료 교육개 아이콘">
              <a:extLst>
                <a:ext uri="{FF2B5EF4-FFF2-40B4-BE49-F238E27FC236}">
                  <a16:creationId xmlns:a16="http://schemas.microsoft.com/office/drawing/2014/main" id="{B5CE0DBE-8738-4C88-BE7D-05858D3FB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337" y="2462787"/>
              <a:ext cx="1683326" cy="1683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반짝 141292 - 무료 다운로드 - silhouetteAC">
              <a:extLst>
                <a:ext uri="{FF2B5EF4-FFF2-40B4-BE49-F238E27FC236}">
                  <a16:creationId xmlns:a16="http://schemas.microsoft.com/office/drawing/2014/main" id="{178E46BD-A8E2-4BC9-AE68-358143826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161" y="2091147"/>
              <a:ext cx="1190153" cy="119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반짝 141292 - 무료 다운로드 - silhouetteAC">
              <a:extLst>
                <a:ext uri="{FF2B5EF4-FFF2-40B4-BE49-F238E27FC236}">
                  <a16:creationId xmlns:a16="http://schemas.microsoft.com/office/drawing/2014/main" id="{E27FE4F7-0B99-4053-A99A-B48464182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20459" y="2161176"/>
              <a:ext cx="595077" cy="626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수리 도구 - 무료 건설 및 도구개 아이콘">
            <a:extLst>
              <a:ext uri="{FF2B5EF4-FFF2-40B4-BE49-F238E27FC236}">
                <a16:creationId xmlns:a16="http://schemas.microsoft.com/office/drawing/2014/main" id="{5705F066-1B4E-4F3B-B1EE-11C198341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51" y="2242241"/>
            <a:ext cx="2124416" cy="21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2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색조합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A087"/>
      </a:accent1>
      <a:accent2>
        <a:srgbClr val="C5AF92"/>
      </a:accent2>
      <a:accent3>
        <a:srgbClr val="F6DDD8"/>
      </a:accent3>
      <a:accent4>
        <a:srgbClr val="EAC6A6"/>
      </a:accent4>
      <a:accent5>
        <a:srgbClr val="897D77"/>
      </a:accent5>
      <a:accent6>
        <a:srgbClr val="D89D72"/>
      </a:accent6>
      <a:hlink>
        <a:srgbClr val="3F3F3F"/>
      </a:hlink>
      <a:folHlink>
        <a:srgbClr val="3F3F3F"/>
      </a:folHlink>
    </a:clrScheme>
    <a:fontScheme name="Pretendard Light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1245</Words>
  <Application>Microsoft Office PowerPoint</Application>
  <PresentationFormat>와이드스크린</PresentationFormat>
  <Paragraphs>316</Paragraphs>
  <Slides>41</Slides>
  <Notes>0</Notes>
  <HiddenSlides>21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Pretendard Light</vt:lpstr>
      <vt:lpstr>나눔고딕</vt:lpstr>
      <vt:lpstr>나눔고딕 ExtraBold</vt:lpstr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PC01</cp:lastModifiedBy>
  <cp:revision>62</cp:revision>
  <dcterms:created xsi:type="dcterms:W3CDTF">2021-09-06T03:36:05Z</dcterms:created>
  <dcterms:modified xsi:type="dcterms:W3CDTF">2022-11-22T15:01:22Z</dcterms:modified>
</cp:coreProperties>
</file>